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9.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0.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1.xml" ContentType="application/vnd.openxmlformats-officedocument.theme+xml"/>
  <Override PartName="/ppt/tags/tag1.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2.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3.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5"/>
    <p:sldMasterId id="2147483692" r:id="rId6"/>
    <p:sldMasterId id="2147483722" r:id="rId7"/>
    <p:sldMasterId id="2147483734" r:id="rId8"/>
    <p:sldMasterId id="2147483760" r:id="rId9"/>
    <p:sldMasterId id="2147483777" r:id="rId10"/>
    <p:sldMasterId id="2147483795" r:id="rId11"/>
    <p:sldMasterId id="2147483816" r:id="rId12"/>
    <p:sldMasterId id="2147483843" r:id="rId13"/>
    <p:sldMasterId id="2147483853" r:id="rId14"/>
    <p:sldMasterId id="2147483875" r:id="rId15"/>
    <p:sldMasterId id="2147483898" r:id="rId16"/>
    <p:sldMasterId id="2147483913" r:id="rId17"/>
    <p:sldMasterId id="2147483933" r:id="rId18"/>
  </p:sldMasterIdLst>
  <p:notesMasterIdLst>
    <p:notesMasterId r:id="rId34"/>
  </p:notesMasterIdLst>
  <p:sldIdLst>
    <p:sldId id="290" r:id="rId19"/>
    <p:sldId id="291" r:id="rId20"/>
    <p:sldId id="294" r:id="rId21"/>
    <p:sldId id="295" r:id="rId22"/>
    <p:sldId id="296" r:id="rId23"/>
    <p:sldId id="297" r:id="rId24"/>
    <p:sldId id="298" r:id="rId25"/>
    <p:sldId id="299" r:id="rId26"/>
    <p:sldId id="300" r:id="rId27"/>
    <p:sldId id="303" r:id="rId28"/>
    <p:sldId id="304" r:id="rId29"/>
    <p:sldId id="305" r:id="rId30"/>
    <p:sldId id="301" r:id="rId31"/>
    <p:sldId id="302" r:id="rId32"/>
    <p:sldId id="2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840" autoAdjust="0"/>
  </p:normalViewPr>
  <p:slideViewPr>
    <p:cSldViewPr snapToGrid="0">
      <p:cViewPr varScale="1">
        <p:scale>
          <a:sx n="86" d="100"/>
          <a:sy n="86" d="100"/>
        </p:scale>
        <p:origin x="185"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8.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 Target="slides/slide2.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viewProps" Target="viewProps.xml"/><Relationship Id="rId10" Type="http://schemas.openxmlformats.org/officeDocument/2006/relationships/slideMaster" Target="slideMasters/slideMaster6.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mail Gillani" userId="6249fe15-c6e5-4382-8452-bcdbac0a2ff8" providerId="ADAL" clId="{A8838E9D-FA7A-4A03-8E18-DD645234F766}"/>
    <pc:docChg chg="delSld modSld sldOrd">
      <pc:chgData name="Shimail Gillani" userId="6249fe15-c6e5-4382-8452-bcdbac0a2ff8" providerId="ADAL" clId="{A8838E9D-FA7A-4A03-8E18-DD645234F766}" dt="2018-02-06T03:13:11.031" v="56" actId="20577"/>
      <pc:docMkLst>
        <pc:docMk/>
      </pc:docMkLst>
      <pc:sldChg chg="del">
        <pc:chgData name="Shimail Gillani" userId="6249fe15-c6e5-4382-8452-bcdbac0a2ff8" providerId="ADAL" clId="{A8838E9D-FA7A-4A03-8E18-DD645234F766}" dt="2018-02-06T03:02:25.038" v="0" actId="2696"/>
        <pc:sldMkLst>
          <pc:docMk/>
          <pc:sldMk cId="3788647698" sldId="259"/>
        </pc:sldMkLst>
      </pc:sldChg>
      <pc:sldChg chg="modSp">
        <pc:chgData name="Shimail Gillani" userId="6249fe15-c6e5-4382-8452-bcdbac0a2ff8" providerId="ADAL" clId="{A8838E9D-FA7A-4A03-8E18-DD645234F766}" dt="2018-02-06T03:13:11.031" v="56" actId="20577"/>
        <pc:sldMkLst>
          <pc:docMk/>
          <pc:sldMk cId="705509317" sldId="260"/>
        </pc:sldMkLst>
        <pc:spChg chg="mod">
          <ac:chgData name="Shimail Gillani" userId="6249fe15-c6e5-4382-8452-bcdbac0a2ff8" providerId="ADAL" clId="{A8838E9D-FA7A-4A03-8E18-DD645234F766}" dt="2018-02-06T03:13:11.031" v="56" actId="20577"/>
          <ac:spMkLst>
            <pc:docMk/>
            <pc:sldMk cId="705509317" sldId="260"/>
            <ac:spMk id="2" creationId="{00000000-0000-0000-0000-000000000000}"/>
          </ac:spMkLst>
        </pc:spChg>
      </pc:sldChg>
      <pc:sldChg chg="del">
        <pc:chgData name="Shimail Gillani" userId="6249fe15-c6e5-4382-8452-bcdbac0a2ff8" providerId="ADAL" clId="{A8838E9D-FA7A-4A03-8E18-DD645234F766}" dt="2018-02-06T03:07:13.597" v="39" actId="2696"/>
        <pc:sldMkLst>
          <pc:docMk/>
          <pc:sldMk cId="2243261235" sldId="265"/>
        </pc:sldMkLst>
      </pc:sldChg>
      <pc:sldChg chg="modSp ord">
        <pc:chgData name="Shimail Gillani" userId="6249fe15-c6e5-4382-8452-bcdbac0a2ff8" providerId="ADAL" clId="{A8838E9D-FA7A-4A03-8E18-DD645234F766}" dt="2018-02-06T03:05:40.096" v="38" actId="20577"/>
        <pc:sldMkLst>
          <pc:docMk/>
          <pc:sldMk cId="2768159458" sldId="266"/>
        </pc:sldMkLst>
        <pc:spChg chg="mod">
          <ac:chgData name="Shimail Gillani" userId="6249fe15-c6e5-4382-8452-bcdbac0a2ff8" providerId="ADAL" clId="{A8838E9D-FA7A-4A03-8E18-DD645234F766}" dt="2018-02-06T03:05:40.096" v="38" actId="20577"/>
          <ac:spMkLst>
            <pc:docMk/>
            <pc:sldMk cId="2768159458" sldId="266"/>
            <ac:spMk id="26" creationId="{00000000-0000-0000-0000-000000000000}"/>
          </ac:spMkLst>
        </pc:spChg>
      </pc:sldChg>
      <pc:sldChg chg="del">
        <pc:chgData name="Shimail Gillani" userId="6249fe15-c6e5-4382-8452-bcdbac0a2ff8" providerId="ADAL" clId="{A8838E9D-FA7A-4A03-8E18-DD645234F766}" dt="2018-02-06T03:07:18.058" v="40" actId="2696"/>
        <pc:sldMkLst>
          <pc:docMk/>
          <pc:sldMk cId="37991338" sldId="268"/>
        </pc:sldMkLst>
      </pc:sldChg>
      <pc:sldChg chg="del">
        <pc:chgData name="Shimail Gillani" userId="6249fe15-c6e5-4382-8452-bcdbac0a2ff8" providerId="ADAL" clId="{A8838E9D-FA7A-4A03-8E18-DD645234F766}" dt="2018-02-06T03:07:21.006" v="42" actId="2696"/>
        <pc:sldMkLst>
          <pc:docMk/>
          <pc:sldMk cId="1897784522" sldId="269"/>
        </pc:sldMkLst>
      </pc:sldChg>
      <pc:sldChg chg="del">
        <pc:chgData name="Shimail Gillani" userId="6249fe15-c6e5-4382-8452-bcdbac0a2ff8" providerId="ADAL" clId="{A8838E9D-FA7A-4A03-8E18-DD645234F766}" dt="2018-02-06T03:04:38.581" v="20" actId="2696"/>
        <pc:sldMkLst>
          <pc:docMk/>
          <pc:sldMk cId="1418317315" sldId="274"/>
        </pc:sldMkLst>
      </pc:sldChg>
      <pc:sldChg chg="del modTransition">
        <pc:chgData name="Shimail Gillani" userId="6249fe15-c6e5-4382-8452-bcdbac0a2ff8" providerId="ADAL" clId="{A8838E9D-FA7A-4A03-8E18-DD645234F766}" dt="2018-02-06T03:09:28.108" v="44" actId="2696"/>
        <pc:sldMkLst>
          <pc:docMk/>
          <pc:sldMk cId="1492821689" sldId="281"/>
        </pc:sldMkLst>
      </pc:sldChg>
      <pc:sldChg chg="modTransition">
        <pc:chgData name="Shimail Gillani" userId="6249fe15-c6e5-4382-8452-bcdbac0a2ff8" providerId="ADAL" clId="{A8838E9D-FA7A-4A03-8E18-DD645234F766}" dt="2018-02-06T03:07:39.399" v="43" actId="20577"/>
        <pc:sldMkLst>
          <pc:docMk/>
          <pc:sldMk cId="3657412772" sldId="282"/>
        </pc:sldMkLst>
      </pc:sldChg>
      <pc:sldChg chg="modTransition">
        <pc:chgData name="Shimail Gillani" userId="6249fe15-c6e5-4382-8452-bcdbac0a2ff8" providerId="ADAL" clId="{A8838E9D-FA7A-4A03-8E18-DD645234F766}" dt="2018-02-06T03:07:39.399" v="43" actId="20577"/>
        <pc:sldMkLst>
          <pc:docMk/>
          <pc:sldMk cId="2725061527" sldId="283"/>
        </pc:sldMkLst>
      </pc:sldChg>
      <pc:sldChg chg="modTransition">
        <pc:chgData name="Shimail Gillani" userId="6249fe15-c6e5-4382-8452-bcdbac0a2ff8" providerId="ADAL" clId="{A8838E9D-FA7A-4A03-8E18-DD645234F766}" dt="2018-02-06T03:07:39.399" v="43" actId="20577"/>
        <pc:sldMkLst>
          <pc:docMk/>
          <pc:sldMk cId="1837224261" sldId="284"/>
        </pc:sldMkLst>
      </pc:sldChg>
      <pc:sldChg chg="modTransition">
        <pc:chgData name="Shimail Gillani" userId="6249fe15-c6e5-4382-8452-bcdbac0a2ff8" providerId="ADAL" clId="{A8838E9D-FA7A-4A03-8E18-DD645234F766}" dt="2018-02-06T03:07:39.399" v="43" actId="20577"/>
        <pc:sldMkLst>
          <pc:docMk/>
          <pc:sldMk cId="3857752999" sldId="285"/>
        </pc:sldMkLst>
      </pc:sldChg>
      <pc:sldChg chg="modTransition">
        <pc:chgData name="Shimail Gillani" userId="6249fe15-c6e5-4382-8452-bcdbac0a2ff8" providerId="ADAL" clId="{A8838E9D-FA7A-4A03-8E18-DD645234F766}" dt="2018-02-06T03:07:39.399" v="43" actId="20577"/>
        <pc:sldMkLst>
          <pc:docMk/>
          <pc:sldMk cId="2807483491" sldId="286"/>
        </pc:sldMkLst>
      </pc:sldChg>
      <pc:sldChg chg="modTransition">
        <pc:chgData name="Shimail Gillani" userId="6249fe15-c6e5-4382-8452-bcdbac0a2ff8" providerId="ADAL" clId="{A8838E9D-FA7A-4A03-8E18-DD645234F766}" dt="2018-02-06T03:07:39.399" v="43" actId="20577"/>
        <pc:sldMkLst>
          <pc:docMk/>
          <pc:sldMk cId="1475020708" sldId="287"/>
        </pc:sldMkLst>
      </pc:sldChg>
      <pc:sldChg chg="modTransition">
        <pc:chgData name="Shimail Gillani" userId="6249fe15-c6e5-4382-8452-bcdbac0a2ff8" providerId="ADAL" clId="{A8838E9D-FA7A-4A03-8E18-DD645234F766}" dt="2018-02-06T03:07:39.399" v="43" actId="20577"/>
        <pc:sldMkLst>
          <pc:docMk/>
          <pc:sldMk cId="201644659" sldId="288"/>
        </pc:sldMkLst>
      </pc:sldChg>
      <pc:sldChg chg="modTransition">
        <pc:chgData name="Shimail Gillani" userId="6249fe15-c6e5-4382-8452-bcdbac0a2ff8" providerId="ADAL" clId="{A8838E9D-FA7A-4A03-8E18-DD645234F766}" dt="2018-02-06T03:07:39.399" v="43" actId="20577"/>
        <pc:sldMkLst>
          <pc:docMk/>
          <pc:sldMk cId="3232699719" sldId="289"/>
        </pc:sldMkLst>
      </pc:sldChg>
      <pc:sldChg chg="modSp">
        <pc:chgData name="Shimail Gillani" userId="6249fe15-c6e5-4382-8452-bcdbac0a2ff8" providerId="ADAL" clId="{A8838E9D-FA7A-4A03-8E18-DD645234F766}" dt="2018-02-06T03:03:38.169" v="19" actId="20577"/>
        <pc:sldMkLst>
          <pc:docMk/>
          <pc:sldMk cId="523269627" sldId="290"/>
        </pc:sldMkLst>
        <pc:spChg chg="mod">
          <ac:chgData name="Shimail Gillani" userId="6249fe15-c6e5-4382-8452-bcdbac0a2ff8" providerId="ADAL" clId="{A8838E9D-FA7A-4A03-8E18-DD645234F766}" dt="2018-02-06T03:03:38.169" v="19" actId="20577"/>
          <ac:spMkLst>
            <pc:docMk/>
            <pc:sldMk cId="523269627" sldId="290"/>
            <ac:spMk id="5" creationId="{00000000-0000-0000-0000-000000000000}"/>
          </ac:spMkLst>
        </pc:spChg>
      </pc:sldChg>
      <pc:sldMasterChg chg="delSldLayout">
        <pc:chgData name="Shimail Gillani" userId="6249fe15-c6e5-4382-8452-bcdbac0a2ff8" providerId="ADAL" clId="{A8838E9D-FA7A-4A03-8E18-DD645234F766}" dt="2018-02-06T03:07:18.058" v="41" actId="2696"/>
        <pc:sldMasterMkLst>
          <pc:docMk/>
          <pc:sldMasterMk cId="101650861" sldId="2147483734"/>
        </pc:sldMasterMkLst>
        <pc:sldLayoutChg chg="del">
          <pc:chgData name="Shimail Gillani" userId="6249fe15-c6e5-4382-8452-bcdbac0a2ff8" providerId="ADAL" clId="{A8838E9D-FA7A-4A03-8E18-DD645234F766}" dt="2018-02-06T03:07:18.058" v="41" actId="2696"/>
          <pc:sldLayoutMkLst>
            <pc:docMk/>
            <pc:sldMasterMk cId="101650861" sldId="2147483734"/>
            <pc:sldLayoutMk cId="2258010109" sldId="2147483758"/>
          </pc:sldLayoutMkLst>
        </pc:sldLayoutChg>
      </pc:sldMasterChg>
    </pc:docChg>
  </pc:docChgLst>
  <pc:docChgLst>
    <pc:chgData name="Shimail Gillani" userId="6249fe15-c6e5-4382-8452-bcdbac0a2ff8" providerId="ADAL" clId="{7C816FC6-A777-4C74-8BB8-DE90306E4B55}"/>
    <pc:docChg chg="addSld delSld modSld delMainMaster">
      <pc:chgData name="Shimail Gillani" userId="6249fe15-c6e5-4382-8452-bcdbac0a2ff8" providerId="ADAL" clId="{7C816FC6-A777-4C74-8BB8-DE90306E4B55}" dt="2018-02-06T04:28:18.039" v="49"/>
      <pc:docMkLst>
        <pc:docMk/>
      </pc:docMkLst>
      <pc:sldChg chg="modSp">
        <pc:chgData name="Shimail Gillani" userId="6249fe15-c6e5-4382-8452-bcdbac0a2ff8" providerId="ADAL" clId="{7C816FC6-A777-4C74-8BB8-DE90306E4B55}" dt="2018-02-06T04:22:02.047" v="46" actId="20577"/>
        <pc:sldMkLst>
          <pc:docMk/>
          <pc:sldMk cId="523269627" sldId="290"/>
        </pc:sldMkLst>
        <pc:spChg chg="mod">
          <ac:chgData name="Shimail Gillani" userId="6249fe15-c6e5-4382-8452-bcdbac0a2ff8" providerId="ADAL" clId="{7C816FC6-A777-4C74-8BB8-DE90306E4B55}" dt="2018-02-06T04:22:02.047" v="46" actId="20577"/>
          <ac:spMkLst>
            <pc:docMk/>
            <pc:sldMk cId="523269627" sldId="290"/>
            <ac:spMk id="5" creationId="{00000000-0000-0000-0000-000000000000}"/>
          </ac:spMkLst>
        </pc:spChg>
      </pc:sldChg>
      <pc:sldChg chg="add del">
        <pc:chgData name="Shimail Gillani" userId="6249fe15-c6e5-4382-8452-bcdbac0a2ff8" providerId="ADAL" clId="{7C816FC6-A777-4C74-8BB8-DE90306E4B55}" dt="2018-02-06T04:27:25.386" v="48"/>
        <pc:sldMkLst>
          <pc:docMk/>
          <pc:sldMk cId="1833894556" sldId="294"/>
        </pc:sldMkLst>
      </pc:sldChg>
      <pc:sldChg chg="del">
        <pc:chgData name="Shimail Gillani" userId="6249fe15-c6e5-4382-8452-bcdbac0a2ff8" providerId="ADAL" clId="{7C816FC6-A777-4C74-8BB8-DE90306E4B55}" dt="2018-02-06T04:28:18.039" v="49"/>
        <pc:sldMkLst>
          <pc:docMk/>
          <pc:sldMk cId="1279642629" sldId="296"/>
        </pc:sldMkLst>
      </pc:sldChg>
      <pc:sldChg chg="del">
        <pc:chgData name="Shimail Gillani" userId="6249fe15-c6e5-4382-8452-bcdbac0a2ff8" providerId="ADAL" clId="{7C816FC6-A777-4C74-8BB8-DE90306E4B55}" dt="2018-02-06T04:21:40.426" v="4" actId="2696"/>
        <pc:sldMkLst>
          <pc:docMk/>
          <pc:sldMk cId="2143760516" sldId="296"/>
        </pc:sldMkLst>
      </pc:sldChg>
      <pc:sldChg chg="del">
        <pc:chgData name="Shimail Gillani" userId="6249fe15-c6e5-4382-8452-bcdbac0a2ff8" providerId="ADAL" clId="{7C816FC6-A777-4C74-8BB8-DE90306E4B55}" dt="2018-02-06T04:28:18.039" v="49"/>
        <pc:sldMkLst>
          <pc:docMk/>
          <pc:sldMk cId="2705145279" sldId="297"/>
        </pc:sldMkLst>
      </pc:sldChg>
      <pc:sldChg chg="del">
        <pc:chgData name="Shimail Gillani" userId="6249fe15-c6e5-4382-8452-bcdbac0a2ff8" providerId="ADAL" clId="{7C816FC6-A777-4C74-8BB8-DE90306E4B55}" dt="2018-02-06T04:21:40.411" v="1" actId="2696"/>
        <pc:sldMkLst>
          <pc:docMk/>
          <pc:sldMk cId="3087468273" sldId="297"/>
        </pc:sldMkLst>
      </pc:sldChg>
      <pc:sldChg chg="del">
        <pc:chgData name="Shimail Gillani" userId="6249fe15-c6e5-4382-8452-bcdbac0a2ff8" providerId="ADAL" clId="{7C816FC6-A777-4C74-8BB8-DE90306E4B55}" dt="2018-02-06T04:21:40.411" v="0" actId="2696"/>
        <pc:sldMkLst>
          <pc:docMk/>
          <pc:sldMk cId="2424934583" sldId="298"/>
        </pc:sldMkLst>
      </pc:sldChg>
      <pc:sldChg chg="del">
        <pc:chgData name="Shimail Gillani" userId="6249fe15-c6e5-4382-8452-bcdbac0a2ff8" providerId="ADAL" clId="{7C816FC6-A777-4C74-8BB8-DE90306E4B55}" dt="2018-02-06T04:28:18.039" v="49"/>
        <pc:sldMkLst>
          <pc:docMk/>
          <pc:sldMk cId="3700637941" sldId="298"/>
        </pc:sldMkLst>
      </pc:sldChg>
      <pc:sldChg chg="del">
        <pc:chgData name="Shimail Gillani" userId="6249fe15-c6e5-4382-8452-bcdbac0a2ff8" providerId="ADAL" clId="{7C816FC6-A777-4C74-8BB8-DE90306E4B55}" dt="2018-02-06T04:21:40.426" v="3" actId="2696"/>
        <pc:sldMkLst>
          <pc:docMk/>
          <pc:sldMk cId="4058011235" sldId="299"/>
        </pc:sldMkLst>
      </pc:sldChg>
      <pc:sldChg chg="del">
        <pc:chgData name="Shimail Gillani" userId="6249fe15-c6e5-4382-8452-bcdbac0a2ff8" providerId="ADAL" clId="{7C816FC6-A777-4C74-8BB8-DE90306E4B55}" dt="2018-02-06T04:21:40.411" v="2" actId="2696"/>
        <pc:sldMkLst>
          <pc:docMk/>
          <pc:sldMk cId="2730602760" sldId="300"/>
        </pc:sldMkLst>
      </pc:sldChg>
      <pc:sldMasterChg chg="del delSldLayout">
        <pc:chgData name="Shimail Gillani" userId="6249fe15-c6e5-4382-8452-bcdbac0a2ff8" providerId="ADAL" clId="{7C816FC6-A777-4C74-8BB8-DE90306E4B55}" dt="2018-02-06T04:21:40.442" v="16" actId="2696"/>
        <pc:sldMasterMkLst>
          <pc:docMk/>
          <pc:sldMasterMk cId="3637923074" sldId="2147483853"/>
        </pc:sldMasterMkLst>
        <pc:sldLayoutChg chg="del">
          <pc:chgData name="Shimail Gillani" userId="6249fe15-c6e5-4382-8452-bcdbac0a2ff8" providerId="ADAL" clId="{7C816FC6-A777-4C74-8BB8-DE90306E4B55}" dt="2018-02-06T04:21:40.426" v="5" actId="2696"/>
          <pc:sldLayoutMkLst>
            <pc:docMk/>
            <pc:sldMasterMk cId="3637923074" sldId="2147483853"/>
            <pc:sldLayoutMk cId="3015521140" sldId="2147483854"/>
          </pc:sldLayoutMkLst>
        </pc:sldLayoutChg>
        <pc:sldLayoutChg chg="del">
          <pc:chgData name="Shimail Gillani" userId="6249fe15-c6e5-4382-8452-bcdbac0a2ff8" providerId="ADAL" clId="{7C816FC6-A777-4C74-8BB8-DE90306E4B55}" dt="2018-02-06T04:21:40.426" v="6" actId="2696"/>
          <pc:sldLayoutMkLst>
            <pc:docMk/>
            <pc:sldMasterMk cId="3637923074" sldId="2147483853"/>
            <pc:sldLayoutMk cId="2471138461" sldId="2147483855"/>
          </pc:sldLayoutMkLst>
        </pc:sldLayoutChg>
        <pc:sldLayoutChg chg="del">
          <pc:chgData name="Shimail Gillani" userId="6249fe15-c6e5-4382-8452-bcdbac0a2ff8" providerId="ADAL" clId="{7C816FC6-A777-4C74-8BB8-DE90306E4B55}" dt="2018-02-06T04:21:40.426" v="7" actId="2696"/>
          <pc:sldLayoutMkLst>
            <pc:docMk/>
            <pc:sldMasterMk cId="3637923074" sldId="2147483853"/>
            <pc:sldLayoutMk cId="118946735" sldId="2147483856"/>
          </pc:sldLayoutMkLst>
        </pc:sldLayoutChg>
        <pc:sldLayoutChg chg="del">
          <pc:chgData name="Shimail Gillani" userId="6249fe15-c6e5-4382-8452-bcdbac0a2ff8" providerId="ADAL" clId="{7C816FC6-A777-4C74-8BB8-DE90306E4B55}" dt="2018-02-06T04:21:40.426" v="8" actId="2696"/>
          <pc:sldLayoutMkLst>
            <pc:docMk/>
            <pc:sldMasterMk cId="3637923074" sldId="2147483853"/>
            <pc:sldLayoutMk cId="2737732570" sldId="2147483857"/>
          </pc:sldLayoutMkLst>
        </pc:sldLayoutChg>
        <pc:sldLayoutChg chg="del">
          <pc:chgData name="Shimail Gillani" userId="6249fe15-c6e5-4382-8452-bcdbac0a2ff8" providerId="ADAL" clId="{7C816FC6-A777-4C74-8BB8-DE90306E4B55}" dt="2018-02-06T04:21:40.426" v="9" actId="2696"/>
          <pc:sldLayoutMkLst>
            <pc:docMk/>
            <pc:sldMasterMk cId="3637923074" sldId="2147483853"/>
            <pc:sldLayoutMk cId="798894416" sldId="2147483858"/>
          </pc:sldLayoutMkLst>
        </pc:sldLayoutChg>
        <pc:sldLayoutChg chg="del">
          <pc:chgData name="Shimail Gillani" userId="6249fe15-c6e5-4382-8452-bcdbac0a2ff8" providerId="ADAL" clId="{7C816FC6-A777-4C74-8BB8-DE90306E4B55}" dt="2018-02-06T04:21:40.426" v="10" actId="2696"/>
          <pc:sldLayoutMkLst>
            <pc:docMk/>
            <pc:sldMasterMk cId="3637923074" sldId="2147483853"/>
            <pc:sldLayoutMk cId="122565473" sldId="2147483859"/>
          </pc:sldLayoutMkLst>
        </pc:sldLayoutChg>
        <pc:sldLayoutChg chg="del">
          <pc:chgData name="Shimail Gillani" userId="6249fe15-c6e5-4382-8452-bcdbac0a2ff8" providerId="ADAL" clId="{7C816FC6-A777-4C74-8BB8-DE90306E4B55}" dt="2018-02-06T04:21:40.426" v="11" actId="2696"/>
          <pc:sldLayoutMkLst>
            <pc:docMk/>
            <pc:sldMasterMk cId="3637923074" sldId="2147483853"/>
            <pc:sldLayoutMk cId="1527240495" sldId="2147483860"/>
          </pc:sldLayoutMkLst>
        </pc:sldLayoutChg>
        <pc:sldLayoutChg chg="del">
          <pc:chgData name="Shimail Gillani" userId="6249fe15-c6e5-4382-8452-bcdbac0a2ff8" providerId="ADAL" clId="{7C816FC6-A777-4C74-8BB8-DE90306E4B55}" dt="2018-02-06T04:21:40.426" v="12" actId="2696"/>
          <pc:sldLayoutMkLst>
            <pc:docMk/>
            <pc:sldMasterMk cId="3637923074" sldId="2147483853"/>
            <pc:sldLayoutMk cId="3313235355" sldId="2147483861"/>
          </pc:sldLayoutMkLst>
        </pc:sldLayoutChg>
        <pc:sldLayoutChg chg="del">
          <pc:chgData name="Shimail Gillani" userId="6249fe15-c6e5-4382-8452-bcdbac0a2ff8" providerId="ADAL" clId="{7C816FC6-A777-4C74-8BB8-DE90306E4B55}" dt="2018-02-06T04:21:40.426" v="13" actId="2696"/>
          <pc:sldLayoutMkLst>
            <pc:docMk/>
            <pc:sldMasterMk cId="3637923074" sldId="2147483853"/>
            <pc:sldLayoutMk cId="2903788396" sldId="2147483862"/>
          </pc:sldLayoutMkLst>
        </pc:sldLayoutChg>
        <pc:sldLayoutChg chg="del">
          <pc:chgData name="Shimail Gillani" userId="6249fe15-c6e5-4382-8452-bcdbac0a2ff8" providerId="ADAL" clId="{7C816FC6-A777-4C74-8BB8-DE90306E4B55}" dt="2018-02-06T04:21:40.426" v="14" actId="2696"/>
          <pc:sldLayoutMkLst>
            <pc:docMk/>
            <pc:sldMasterMk cId="3637923074" sldId="2147483853"/>
            <pc:sldLayoutMk cId="2805177422" sldId="2147483863"/>
          </pc:sldLayoutMkLst>
        </pc:sldLayoutChg>
        <pc:sldLayoutChg chg="del">
          <pc:chgData name="Shimail Gillani" userId="6249fe15-c6e5-4382-8452-bcdbac0a2ff8" providerId="ADAL" clId="{7C816FC6-A777-4C74-8BB8-DE90306E4B55}" dt="2018-02-06T04:21:40.426" v="15" actId="2696"/>
          <pc:sldLayoutMkLst>
            <pc:docMk/>
            <pc:sldMasterMk cId="3637923074" sldId="2147483853"/>
            <pc:sldLayoutMk cId="45940400" sldId="2147483864"/>
          </pc:sldLayoutMkLst>
        </pc:sldLayoutChg>
      </pc:sldMasterChg>
    </pc:docChg>
  </pc:docChgLst>
  <pc:docChgLst>
    <pc:chgData name="Shimail Gillani" userId="6249fe15-c6e5-4382-8452-bcdbac0a2ff8" providerId="ADAL" clId="{90760DBC-CA94-4A58-857B-2E9EE1D0CC5A}"/>
    <pc:docChg chg="undo custSel addSld delSld modSld">
      <pc:chgData name="Shimail Gillani" userId="6249fe15-c6e5-4382-8452-bcdbac0a2ff8" providerId="ADAL" clId="{90760DBC-CA94-4A58-857B-2E9EE1D0CC5A}" dt="2018-02-06T03:31:48.146" v="319" actId="1076"/>
      <pc:docMkLst>
        <pc:docMk/>
      </pc:docMkLst>
      <pc:sldChg chg="addSp delSp modSp add del">
        <pc:chgData name="Shimail Gillani" userId="6249fe15-c6e5-4382-8452-bcdbac0a2ff8" providerId="ADAL" clId="{90760DBC-CA94-4A58-857B-2E9EE1D0CC5A}" dt="2018-02-06T03:29:43.986" v="240" actId="2696"/>
        <pc:sldMkLst>
          <pc:docMk/>
          <pc:sldMk cId="262720886" sldId="257"/>
        </pc:sldMkLst>
        <pc:spChg chg="mod">
          <ac:chgData name="Shimail Gillani" userId="6249fe15-c6e5-4382-8452-bcdbac0a2ff8" providerId="ADAL" clId="{90760DBC-CA94-4A58-857B-2E9EE1D0CC5A}" dt="2018-02-06T03:25:18.748" v="18" actId="20577"/>
          <ac:spMkLst>
            <pc:docMk/>
            <pc:sldMk cId="262720886" sldId="257"/>
            <ac:spMk id="39" creationId="{E5C6C679-AC58-4948-9F02-D10CBC7A4562}"/>
          </ac:spMkLst>
        </pc:spChg>
        <pc:picChg chg="add mod modCrop">
          <ac:chgData name="Shimail Gillani" userId="6249fe15-c6e5-4382-8452-bcdbac0a2ff8" providerId="ADAL" clId="{90760DBC-CA94-4A58-857B-2E9EE1D0CC5A}" dt="2018-02-06T03:24:55.278" v="10" actId="14100"/>
          <ac:picMkLst>
            <pc:docMk/>
            <pc:sldMk cId="262720886" sldId="257"/>
            <ac:picMk id="3" creationId="{1E39AE6F-35AA-4196-969F-B3008369D6CC}"/>
          </ac:picMkLst>
        </pc:picChg>
        <pc:picChg chg="del">
          <ac:chgData name="Shimail Gillani" userId="6249fe15-c6e5-4382-8452-bcdbac0a2ff8" providerId="ADAL" clId="{90760DBC-CA94-4A58-857B-2E9EE1D0CC5A}" dt="2018-02-06T03:25:29.684" v="19" actId="2696"/>
          <ac:picMkLst>
            <pc:docMk/>
            <pc:sldMk cId="262720886" sldId="257"/>
            <ac:picMk id="4" creationId="{C51388E6-A9F5-4696-B4FB-0930A8EA7BCB}"/>
          </ac:picMkLst>
        </pc:picChg>
      </pc:sldChg>
      <pc:sldChg chg="del">
        <pc:chgData name="Shimail Gillani" userId="6249fe15-c6e5-4382-8452-bcdbac0a2ff8" providerId="ADAL" clId="{90760DBC-CA94-4A58-857B-2E9EE1D0CC5A}" dt="2018-02-06T03:24:02.106" v="0" actId="2696"/>
        <pc:sldMkLst>
          <pc:docMk/>
          <pc:sldMk cId="705509317" sldId="260"/>
        </pc:sldMkLst>
      </pc:sldChg>
      <pc:sldChg chg="modSp del">
        <pc:chgData name="Shimail Gillani" userId="6249fe15-c6e5-4382-8452-bcdbac0a2ff8" providerId="ADAL" clId="{90760DBC-CA94-4A58-857B-2E9EE1D0CC5A}" dt="2018-02-06T03:29:46.199" v="241" actId="2696"/>
        <pc:sldMkLst>
          <pc:docMk/>
          <pc:sldMk cId="2768159458" sldId="266"/>
        </pc:sldMkLst>
        <pc:grpChg chg="mod">
          <ac:chgData name="Shimail Gillani" userId="6249fe15-c6e5-4382-8452-bcdbac0a2ff8" providerId="ADAL" clId="{90760DBC-CA94-4A58-857B-2E9EE1D0CC5A}" dt="2018-02-06T03:26:45.429" v="43" actId="1036"/>
          <ac:grpSpMkLst>
            <pc:docMk/>
            <pc:sldMk cId="2768159458" sldId="266"/>
            <ac:grpSpMk id="172" creationId="{00000000-0000-0000-0000-000000000000}"/>
          </ac:grpSpMkLst>
        </pc:grpChg>
      </pc:sldChg>
      <pc:sldChg chg="del">
        <pc:chgData name="Shimail Gillani" userId="6249fe15-c6e5-4382-8452-bcdbac0a2ff8" providerId="ADAL" clId="{90760DBC-CA94-4A58-857B-2E9EE1D0CC5A}" dt="2018-02-06T03:29:47.038" v="243" actId="2696"/>
        <pc:sldMkLst>
          <pc:docMk/>
          <pc:sldMk cId="1205402344" sldId="276"/>
        </pc:sldMkLst>
      </pc:sldChg>
      <pc:sldChg chg="del">
        <pc:chgData name="Shimail Gillani" userId="6249fe15-c6e5-4382-8452-bcdbac0a2ff8" providerId="ADAL" clId="{90760DBC-CA94-4A58-857B-2E9EE1D0CC5A}" dt="2018-02-06T03:29:46.785" v="242" actId="2696"/>
        <pc:sldMkLst>
          <pc:docMk/>
          <pc:sldMk cId="752880199" sldId="278"/>
        </pc:sldMkLst>
      </pc:sldChg>
      <pc:sldChg chg="del">
        <pc:chgData name="Shimail Gillani" userId="6249fe15-c6e5-4382-8452-bcdbac0a2ff8" providerId="ADAL" clId="{90760DBC-CA94-4A58-857B-2E9EE1D0CC5A}" dt="2018-02-06T03:29:47.201" v="244" actId="2696"/>
        <pc:sldMkLst>
          <pc:docMk/>
          <pc:sldMk cId="3657412772" sldId="282"/>
        </pc:sldMkLst>
      </pc:sldChg>
      <pc:sldChg chg="del">
        <pc:chgData name="Shimail Gillani" userId="6249fe15-c6e5-4382-8452-bcdbac0a2ff8" providerId="ADAL" clId="{90760DBC-CA94-4A58-857B-2E9EE1D0CC5A}" dt="2018-02-06T03:29:48.446" v="248" actId="2696"/>
        <pc:sldMkLst>
          <pc:docMk/>
          <pc:sldMk cId="2725061527" sldId="283"/>
        </pc:sldMkLst>
      </pc:sldChg>
      <pc:sldChg chg="del">
        <pc:chgData name="Shimail Gillani" userId="6249fe15-c6e5-4382-8452-bcdbac0a2ff8" providerId="ADAL" clId="{90760DBC-CA94-4A58-857B-2E9EE1D0CC5A}" dt="2018-02-06T03:29:47.586" v="246" actId="2696"/>
        <pc:sldMkLst>
          <pc:docMk/>
          <pc:sldMk cId="1837224261" sldId="284"/>
        </pc:sldMkLst>
      </pc:sldChg>
      <pc:sldChg chg="del">
        <pc:chgData name="Shimail Gillani" userId="6249fe15-c6e5-4382-8452-bcdbac0a2ff8" providerId="ADAL" clId="{90760DBC-CA94-4A58-857B-2E9EE1D0CC5A}" dt="2018-02-06T03:29:47.786" v="247" actId="2696"/>
        <pc:sldMkLst>
          <pc:docMk/>
          <pc:sldMk cId="3857752999" sldId="285"/>
        </pc:sldMkLst>
      </pc:sldChg>
      <pc:sldChg chg="del">
        <pc:chgData name="Shimail Gillani" userId="6249fe15-c6e5-4382-8452-bcdbac0a2ff8" providerId="ADAL" clId="{90760DBC-CA94-4A58-857B-2E9EE1D0CC5A}" dt="2018-02-06T03:29:48.909" v="249" actId="2696"/>
        <pc:sldMkLst>
          <pc:docMk/>
          <pc:sldMk cId="2807483491" sldId="286"/>
        </pc:sldMkLst>
      </pc:sldChg>
      <pc:sldChg chg="del">
        <pc:chgData name="Shimail Gillani" userId="6249fe15-c6e5-4382-8452-bcdbac0a2ff8" providerId="ADAL" clId="{90760DBC-CA94-4A58-857B-2E9EE1D0CC5A}" dt="2018-02-06T03:29:49.327" v="250" actId="2696"/>
        <pc:sldMkLst>
          <pc:docMk/>
          <pc:sldMk cId="1475020708" sldId="287"/>
        </pc:sldMkLst>
      </pc:sldChg>
      <pc:sldChg chg="del">
        <pc:chgData name="Shimail Gillani" userId="6249fe15-c6e5-4382-8452-bcdbac0a2ff8" providerId="ADAL" clId="{90760DBC-CA94-4A58-857B-2E9EE1D0CC5A}" dt="2018-02-06T03:29:49.933" v="251" actId="2696"/>
        <pc:sldMkLst>
          <pc:docMk/>
          <pc:sldMk cId="201644659" sldId="288"/>
        </pc:sldMkLst>
      </pc:sldChg>
      <pc:sldChg chg="del">
        <pc:chgData name="Shimail Gillani" userId="6249fe15-c6e5-4382-8452-bcdbac0a2ff8" providerId="ADAL" clId="{90760DBC-CA94-4A58-857B-2E9EE1D0CC5A}" dt="2018-02-06T03:29:47.396" v="245" actId="2696"/>
        <pc:sldMkLst>
          <pc:docMk/>
          <pc:sldMk cId="3232699719" sldId="289"/>
        </pc:sldMkLst>
      </pc:sldChg>
      <pc:sldChg chg="add del">
        <pc:chgData name="Shimail Gillani" userId="6249fe15-c6e5-4382-8452-bcdbac0a2ff8" providerId="ADAL" clId="{90760DBC-CA94-4A58-857B-2E9EE1D0CC5A}" dt="2018-02-06T03:29:56.944" v="256" actId="2696"/>
        <pc:sldMkLst>
          <pc:docMk/>
          <pc:sldMk cId="2727882917" sldId="292"/>
        </pc:sldMkLst>
      </pc:sldChg>
      <pc:sldChg chg="addSp delSp modSp">
        <pc:chgData name="Shimail Gillani" userId="6249fe15-c6e5-4382-8452-bcdbac0a2ff8" providerId="ADAL" clId="{90760DBC-CA94-4A58-857B-2E9EE1D0CC5A}" dt="2018-02-06T03:29:13.908" v="238" actId="1076"/>
        <pc:sldMkLst>
          <pc:docMk/>
          <pc:sldMk cId="402419342" sldId="294"/>
        </pc:sldMkLst>
        <pc:spChg chg="add mod ord">
          <ac:chgData name="Shimail Gillani" userId="6249fe15-c6e5-4382-8452-bcdbac0a2ff8" providerId="ADAL" clId="{90760DBC-CA94-4A58-857B-2E9EE1D0CC5A}" dt="2018-02-06T03:28:44.370" v="235" actId="167"/>
          <ac:spMkLst>
            <pc:docMk/>
            <pc:sldMk cId="402419342" sldId="294"/>
            <ac:spMk id="2" creationId="{9BB16481-9252-4846-BD5E-7424BEDEC106}"/>
          </ac:spMkLst>
        </pc:spChg>
        <pc:spChg chg="add del">
          <ac:chgData name="Shimail Gillani" userId="6249fe15-c6e5-4382-8452-bcdbac0a2ff8" providerId="ADAL" clId="{90760DBC-CA94-4A58-857B-2E9EE1D0CC5A}" dt="2018-02-06T03:26:01.156" v="22" actId="1076"/>
          <ac:spMkLst>
            <pc:docMk/>
            <pc:sldMk cId="402419342" sldId="294"/>
            <ac:spMk id="4" creationId="{F6A7250B-42F2-4FC9-B1BD-372BCBE3FEAD}"/>
          </ac:spMkLst>
        </pc:spChg>
        <pc:spChg chg="add del">
          <ac:chgData name="Shimail Gillani" userId="6249fe15-c6e5-4382-8452-bcdbac0a2ff8" providerId="ADAL" clId="{90760DBC-CA94-4A58-857B-2E9EE1D0CC5A}" dt="2018-02-06T03:26:14.782" v="24" actId="1076"/>
          <ac:spMkLst>
            <pc:docMk/>
            <pc:sldMk cId="402419342" sldId="294"/>
            <ac:spMk id="5" creationId="{E61F89E2-60BA-48A5-831A-C1DF17C90117}"/>
          </ac:spMkLst>
        </pc:spChg>
        <pc:spChg chg="add del">
          <ac:chgData name="Shimail Gillani" userId="6249fe15-c6e5-4382-8452-bcdbac0a2ff8" providerId="ADAL" clId="{90760DBC-CA94-4A58-857B-2E9EE1D0CC5A}" dt="2018-02-06T03:26:57.030" v="44" actId="1076"/>
          <ac:spMkLst>
            <pc:docMk/>
            <pc:sldMk cId="402419342" sldId="294"/>
            <ac:spMk id="6" creationId="{197ADA3E-7B5B-410E-99DB-1EB15022C741}"/>
          </ac:spMkLst>
        </pc:spChg>
        <pc:spChg chg="add mod">
          <ac:chgData name="Shimail Gillani" userId="6249fe15-c6e5-4382-8452-bcdbac0a2ff8" providerId="ADAL" clId="{90760DBC-CA94-4A58-857B-2E9EE1D0CC5A}" dt="2018-02-06T03:27:02.951" v="46" actId="1076"/>
          <ac:spMkLst>
            <pc:docMk/>
            <pc:sldMk cId="402419342" sldId="294"/>
            <ac:spMk id="8" creationId="{2CB5090F-F4A9-402D-BE13-5672F21F308F}"/>
          </ac:spMkLst>
        </pc:spChg>
        <pc:spChg chg="add mod">
          <ac:chgData name="Shimail Gillani" userId="6249fe15-c6e5-4382-8452-bcdbac0a2ff8" providerId="ADAL" clId="{90760DBC-CA94-4A58-857B-2E9EE1D0CC5A}" dt="2018-02-06T03:27:10.939" v="61" actId="20577"/>
          <ac:spMkLst>
            <pc:docMk/>
            <pc:sldMk cId="402419342" sldId="294"/>
            <ac:spMk id="9" creationId="{C14A9259-80B5-4EDA-9243-D693E08EBE38}"/>
          </ac:spMkLst>
        </pc:spChg>
        <pc:spChg chg="add mod">
          <ac:chgData name="Shimail Gillani" userId="6249fe15-c6e5-4382-8452-bcdbac0a2ff8" providerId="ADAL" clId="{90760DBC-CA94-4A58-857B-2E9EE1D0CC5A}" dt="2018-02-06T03:27:41.007" v="213" actId="1036"/>
          <ac:spMkLst>
            <pc:docMk/>
            <pc:sldMk cId="402419342" sldId="294"/>
            <ac:spMk id="11" creationId="{23B94746-429A-4DDB-A200-AF77EE71E7B0}"/>
          </ac:spMkLst>
        </pc:spChg>
        <pc:spChg chg="add mod">
          <ac:chgData name="Shimail Gillani" userId="6249fe15-c6e5-4382-8452-bcdbac0a2ff8" providerId="ADAL" clId="{90760DBC-CA94-4A58-857B-2E9EE1D0CC5A}" dt="2018-02-06T03:27:41.007" v="213" actId="1036"/>
          <ac:spMkLst>
            <pc:docMk/>
            <pc:sldMk cId="402419342" sldId="294"/>
            <ac:spMk id="12" creationId="{3B5018DF-FC53-4C72-A0EB-A7247D1B5E67}"/>
          </ac:spMkLst>
        </pc:spChg>
        <pc:spChg chg="add del">
          <ac:chgData name="Shimail Gillani" userId="6249fe15-c6e5-4382-8452-bcdbac0a2ff8" providerId="ADAL" clId="{90760DBC-CA94-4A58-857B-2E9EE1D0CC5A}" dt="2018-02-06T03:27:49.397" v="215" actId="1076"/>
          <ac:spMkLst>
            <pc:docMk/>
            <pc:sldMk cId="402419342" sldId="294"/>
            <ac:spMk id="14" creationId="{17D2BEED-A099-4E49-8DA4-3C48D55AE2F7}"/>
          </ac:spMkLst>
        </pc:spChg>
        <pc:spChg chg="add del">
          <ac:chgData name="Shimail Gillani" userId="6249fe15-c6e5-4382-8452-bcdbac0a2ff8" providerId="ADAL" clId="{90760DBC-CA94-4A58-857B-2E9EE1D0CC5A}" dt="2018-02-06T03:27:49.397" v="215" actId="1076"/>
          <ac:spMkLst>
            <pc:docMk/>
            <pc:sldMk cId="402419342" sldId="294"/>
            <ac:spMk id="15" creationId="{4F121075-B5D3-4B75-83EF-4B32D829207D}"/>
          </ac:spMkLst>
        </pc:spChg>
        <pc:spChg chg="add mod">
          <ac:chgData name="Shimail Gillani" userId="6249fe15-c6e5-4382-8452-bcdbac0a2ff8" providerId="ADAL" clId="{90760DBC-CA94-4A58-857B-2E9EE1D0CC5A}" dt="2018-02-06T03:27:53.136" v="217" actId="1076"/>
          <ac:spMkLst>
            <pc:docMk/>
            <pc:sldMk cId="402419342" sldId="294"/>
            <ac:spMk id="17" creationId="{02907AB6-DD88-4152-A3A1-EA5271505721}"/>
          </ac:spMkLst>
        </pc:spChg>
        <pc:spChg chg="add mod">
          <ac:chgData name="Shimail Gillani" userId="6249fe15-c6e5-4382-8452-bcdbac0a2ff8" providerId="ADAL" clId="{90760DBC-CA94-4A58-857B-2E9EE1D0CC5A}" dt="2018-02-06T03:27:56.582" v="222" actId="20577"/>
          <ac:spMkLst>
            <pc:docMk/>
            <pc:sldMk cId="402419342" sldId="294"/>
            <ac:spMk id="18" creationId="{7C34F087-AC9A-4B6D-A85B-D12A892098FA}"/>
          </ac:spMkLst>
        </pc:spChg>
        <pc:spChg chg="add del mod">
          <ac:chgData name="Shimail Gillani" userId="6249fe15-c6e5-4382-8452-bcdbac0a2ff8" providerId="ADAL" clId="{90760DBC-CA94-4A58-857B-2E9EE1D0CC5A}" dt="2018-02-06T03:28:18.226" v="233" actId="478"/>
          <ac:spMkLst>
            <pc:docMk/>
            <pc:sldMk cId="402419342" sldId="294"/>
            <ac:spMk id="20" creationId="{8E71B549-50E3-4877-8DFF-72E03C8F93D9}"/>
          </ac:spMkLst>
        </pc:spChg>
        <pc:spChg chg="add mod">
          <ac:chgData name="Shimail Gillani" userId="6249fe15-c6e5-4382-8452-bcdbac0a2ff8" providerId="ADAL" clId="{90760DBC-CA94-4A58-857B-2E9EE1D0CC5A}" dt="2018-02-06T03:28:03.347" v="225" actId="1076"/>
          <ac:spMkLst>
            <pc:docMk/>
            <pc:sldMk cId="402419342" sldId="294"/>
            <ac:spMk id="21" creationId="{0124B060-ACC1-46A9-A0E8-3DB6EDF8FD45}"/>
          </ac:spMkLst>
        </pc:spChg>
        <pc:spChg chg="add mod">
          <ac:chgData name="Shimail Gillani" userId="6249fe15-c6e5-4382-8452-bcdbac0a2ff8" providerId="ADAL" clId="{90760DBC-CA94-4A58-857B-2E9EE1D0CC5A}" dt="2018-02-06T03:28:10.958" v="232" actId="20577"/>
          <ac:spMkLst>
            <pc:docMk/>
            <pc:sldMk cId="402419342" sldId="294"/>
            <ac:spMk id="22" creationId="{A9AA1F44-594C-42A9-9CA4-0C8DEB596CCD}"/>
          </ac:spMkLst>
        </pc:spChg>
        <pc:spChg chg="add del">
          <ac:chgData name="Shimail Gillani" userId="6249fe15-c6e5-4382-8452-bcdbac0a2ff8" providerId="ADAL" clId="{90760DBC-CA94-4A58-857B-2E9EE1D0CC5A}" dt="2018-02-06T03:28:08.980" v="227" actId="1076"/>
          <ac:spMkLst>
            <pc:docMk/>
            <pc:sldMk cId="402419342" sldId="294"/>
            <ac:spMk id="24" creationId="{CD0F1DC2-48B1-427A-BC51-3630D46B6D84}"/>
          </ac:spMkLst>
        </pc:spChg>
        <pc:spChg chg="add del">
          <ac:chgData name="Shimail Gillani" userId="6249fe15-c6e5-4382-8452-bcdbac0a2ff8" providerId="ADAL" clId="{90760DBC-CA94-4A58-857B-2E9EE1D0CC5A}" dt="2018-02-06T03:28:08.980" v="227" actId="1076"/>
          <ac:spMkLst>
            <pc:docMk/>
            <pc:sldMk cId="402419342" sldId="294"/>
            <ac:spMk id="25" creationId="{0D9F4E7E-0291-4A9C-A357-6283E4187C3B}"/>
          </ac:spMkLst>
        </pc:spChg>
        <pc:spChg chg="add mod ord">
          <ac:chgData name="Shimail Gillani" userId="6249fe15-c6e5-4382-8452-bcdbac0a2ff8" providerId="ADAL" clId="{90760DBC-CA94-4A58-857B-2E9EE1D0CC5A}" dt="2018-02-06T03:29:13.908" v="238" actId="1076"/>
          <ac:spMkLst>
            <pc:docMk/>
            <pc:sldMk cId="402419342" sldId="294"/>
            <ac:spMk id="27" creationId="{D776B017-8375-4E4D-A4AD-D23A9AF924CE}"/>
          </ac:spMkLst>
        </pc:spChg>
        <pc:picChg chg="del">
          <ac:chgData name="Shimail Gillani" userId="6249fe15-c6e5-4382-8452-bcdbac0a2ff8" providerId="ADAL" clId="{90760DBC-CA94-4A58-857B-2E9EE1D0CC5A}" dt="2018-02-06T03:25:38.398" v="20" actId="478"/>
          <ac:picMkLst>
            <pc:docMk/>
            <pc:sldMk cId="402419342" sldId="294"/>
            <ac:picMk id="3" creationId="{1E39AE6F-35AA-4196-969F-B3008369D6CC}"/>
          </ac:picMkLst>
        </pc:picChg>
        <pc:picChg chg="add del">
          <ac:chgData name="Shimail Gillani" userId="6249fe15-c6e5-4382-8452-bcdbac0a2ff8" providerId="ADAL" clId="{90760DBC-CA94-4A58-857B-2E9EE1D0CC5A}" dt="2018-02-06T03:26:57.030" v="44" actId="1076"/>
          <ac:picMkLst>
            <pc:docMk/>
            <pc:sldMk cId="402419342" sldId="294"/>
            <ac:picMk id="7" creationId="{765D8FE2-B1CC-494B-A9D9-8EF7752B2A8B}"/>
          </ac:picMkLst>
        </pc:picChg>
        <pc:picChg chg="add mod">
          <ac:chgData name="Shimail Gillani" userId="6249fe15-c6e5-4382-8452-bcdbac0a2ff8" providerId="ADAL" clId="{90760DBC-CA94-4A58-857B-2E9EE1D0CC5A}" dt="2018-02-06T03:27:02.951" v="46" actId="1076"/>
          <ac:picMkLst>
            <pc:docMk/>
            <pc:sldMk cId="402419342" sldId="294"/>
            <ac:picMk id="10" creationId="{029A847B-EF56-483B-8FDF-EAE7B515F628}"/>
          </ac:picMkLst>
        </pc:picChg>
        <pc:picChg chg="add mod">
          <ac:chgData name="Shimail Gillani" userId="6249fe15-c6e5-4382-8452-bcdbac0a2ff8" providerId="ADAL" clId="{90760DBC-CA94-4A58-857B-2E9EE1D0CC5A}" dt="2018-02-06T03:27:41.007" v="213" actId="1036"/>
          <ac:picMkLst>
            <pc:docMk/>
            <pc:sldMk cId="402419342" sldId="294"/>
            <ac:picMk id="13" creationId="{0AB15BF2-1D38-4C24-922A-5FD6E0F71F69}"/>
          </ac:picMkLst>
        </pc:picChg>
        <pc:picChg chg="add del">
          <ac:chgData name="Shimail Gillani" userId="6249fe15-c6e5-4382-8452-bcdbac0a2ff8" providerId="ADAL" clId="{90760DBC-CA94-4A58-857B-2E9EE1D0CC5A}" dt="2018-02-06T03:27:49.397" v="215" actId="1076"/>
          <ac:picMkLst>
            <pc:docMk/>
            <pc:sldMk cId="402419342" sldId="294"/>
            <ac:picMk id="16" creationId="{BBF6BEF5-E4DB-46A1-A231-2A7789F9334E}"/>
          </ac:picMkLst>
        </pc:picChg>
        <pc:picChg chg="add mod">
          <ac:chgData name="Shimail Gillani" userId="6249fe15-c6e5-4382-8452-bcdbac0a2ff8" providerId="ADAL" clId="{90760DBC-CA94-4A58-857B-2E9EE1D0CC5A}" dt="2018-02-06T03:27:53.136" v="217" actId="1076"/>
          <ac:picMkLst>
            <pc:docMk/>
            <pc:sldMk cId="402419342" sldId="294"/>
            <ac:picMk id="19" creationId="{34A5CBE8-48B3-4B82-AAB2-0A5AA4F708E6}"/>
          </ac:picMkLst>
        </pc:picChg>
        <pc:picChg chg="add mod">
          <ac:chgData name="Shimail Gillani" userId="6249fe15-c6e5-4382-8452-bcdbac0a2ff8" providerId="ADAL" clId="{90760DBC-CA94-4A58-857B-2E9EE1D0CC5A}" dt="2018-02-06T03:28:03.347" v="225" actId="1076"/>
          <ac:picMkLst>
            <pc:docMk/>
            <pc:sldMk cId="402419342" sldId="294"/>
            <ac:picMk id="23" creationId="{46E3D8F9-16D9-442A-8822-CA6ACA93B808}"/>
          </ac:picMkLst>
        </pc:picChg>
        <pc:picChg chg="add del">
          <ac:chgData name="Shimail Gillani" userId="6249fe15-c6e5-4382-8452-bcdbac0a2ff8" providerId="ADAL" clId="{90760DBC-CA94-4A58-857B-2E9EE1D0CC5A}" dt="2018-02-06T03:28:08.980" v="227" actId="1076"/>
          <ac:picMkLst>
            <pc:docMk/>
            <pc:sldMk cId="402419342" sldId="294"/>
            <ac:picMk id="26" creationId="{1FC82A90-090B-466F-8A18-A2953679157F}"/>
          </ac:picMkLst>
        </pc:picChg>
      </pc:sldChg>
      <pc:sldChg chg="addSp delSp modSp">
        <pc:chgData name="Shimail Gillani" userId="6249fe15-c6e5-4382-8452-bcdbac0a2ff8" providerId="ADAL" clId="{90760DBC-CA94-4A58-857B-2E9EE1D0CC5A}" dt="2018-02-06T03:31:48.146" v="319" actId="1076"/>
        <pc:sldMkLst>
          <pc:docMk/>
          <pc:sldMk cId="1546280890" sldId="295"/>
        </pc:sldMkLst>
        <pc:spChg chg="del">
          <ac:chgData name="Shimail Gillani" userId="6249fe15-c6e5-4382-8452-bcdbac0a2ff8" providerId="ADAL" clId="{90760DBC-CA94-4A58-857B-2E9EE1D0CC5A}" dt="2018-02-06T03:30:10.313" v="258" actId="478"/>
          <ac:spMkLst>
            <pc:docMk/>
            <pc:sldMk cId="1546280890" sldId="295"/>
            <ac:spMk id="2" creationId="{9BB16481-9252-4846-BD5E-7424BEDEC106}"/>
          </ac:spMkLst>
        </pc:spChg>
        <pc:spChg chg="del">
          <ac:chgData name="Shimail Gillani" userId="6249fe15-c6e5-4382-8452-bcdbac0a2ff8" providerId="ADAL" clId="{90760DBC-CA94-4A58-857B-2E9EE1D0CC5A}" dt="2018-02-06T03:30:29.979" v="264" actId="478"/>
          <ac:spMkLst>
            <pc:docMk/>
            <pc:sldMk cId="1546280890" sldId="295"/>
            <ac:spMk id="8" creationId="{2CB5090F-F4A9-402D-BE13-5672F21F308F}"/>
          </ac:spMkLst>
        </pc:spChg>
        <pc:spChg chg="del mod">
          <ac:chgData name="Shimail Gillani" userId="6249fe15-c6e5-4382-8452-bcdbac0a2ff8" providerId="ADAL" clId="{90760DBC-CA94-4A58-857B-2E9EE1D0CC5A}" dt="2018-02-06T03:30:21.898" v="262" actId="478"/>
          <ac:spMkLst>
            <pc:docMk/>
            <pc:sldMk cId="1546280890" sldId="295"/>
            <ac:spMk id="9" creationId="{C14A9259-80B5-4EDA-9243-D693E08EBE38}"/>
          </ac:spMkLst>
        </pc:spChg>
        <pc:spChg chg="del">
          <ac:chgData name="Shimail Gillani" userId="6249fe15-c6e5-4382-8452-bcdbac0a2ff8" providerId="ADAL" clId="{90760DBC-CA94-4A58-857B-2E9EE1D0CC5A}" dt="2018-02-06T03:30:21.898" v="262" actId="478"/>
          <ac:spMkLst>
            <pc:docMk/>
            <pc:sldMk cId="1546280890" sldId="295"/>
            <ac:spMk id="11" creationId="{23B94746-429A-4DDB-A200-AF77EE71E7B0}"/>
          </ac:spMkLst>
        </pc:spChg>
        <pc:spChg chg="del">
          <ac:chgData name="Shimail Gillani" userId="6249fe15-c6e5-4382-8452-bcdbac0a2ff8" providerId="ADAL" clId="{90760DBC-CA94-4A58-857B-2E9EE1D0CC5A}" dt="2018-02-06T03:30:21.898" v="262" actId="478"/>
          <ac:spMkLst>
            <pc:docMk/>
            <pc:sldMk cId="1546280890" sldId="295"/>
            <ac:spMk id="12" creationId="{3B5018DF-FC53-4C72-A0EB-A7247D1B5E67}"/>
          </ac:spMkLst>
        </pc:spChg>
        <pc:spChg chg="del mod">
          <ac:chgData name="Shimail Gillani" userId="6249fe15-c6e5-4382-8452-bcdbac0a2ff8" providerId="ADAL" clId="{90760DBC-CA94-4A58-857B-2E9EE1D0CC5A}" dt="2018-02-06T03:30:29.979" v="264" actId="478"/>
          <ac:spMkLst>
            <pc:docMk/>
            <pc:sldMk cId="1546280890" sldId="295"/>
            <ac:spMk id="17" creationId="{02907AB6-DD88-4152-A3A1-EA5271505721}"/>
          </ac:spMkLst>
        </pc:spChg>
        <pc:spChg chg="del">
          <ac:chgData name="Shimail Gillani" userId="6249fe15-c6e5-4382-8452-bcdbac0a2ff8" providerId="ADAL" clId="{90760DBC-CA94-4A58-857B-2E9EE1D0CC5A}" dt="2018-02-06T03:30:21.898" v="262" actId="478"/>
          <ac:spMkLst>
            <pc:docMk/>
            <pc:sldMk cId="1546280890" sldId="295"/>
            <ac:spMk id="18" creationId="{7C34F087-AC9A-4B6D-A85B-D12A892098FA}"/>
          </ac:spMkLst>
        </pc:spChg>
        <pc:spChg chg="del mod">
          <ac:chgData name="Shimail Gillani" userId="6249fe15-c6e5-4382-8452-bcdbac0a2ff8" providerId="ADAL" clId="{90760DBC-CA94-4A58-857B-2E9EE1D0CC5A}" dt="2018-02-06T03:30:29.979" v="264" actId="478"/>
          <ac:spMkLst>
            <pc:docMk/>
            <pc:sldMk cId="1546280890" sldId="295"/>
            <ac:spMk id="21" creationId="{0124B060-ACC1-46A9-A0E8-3DB6EDF8FD45}"/>
          </ac:spMkLst>
        </pc:spChg>
        <pc:spChg chg="del">
          <ac:chgData name="Shimail Gillani" userId="6249fe15-c6e5-4382-8452-bcdbac0a2ff8" providerId="ADAL" clId="{90760DBC-CA94-4A58-857B-2E9EE1D0CC5A}" dt="2018-02-06T03:30:21.898" v="262" actId="478"/>
          <ac:spMkLst>
            <pc:docMk/>
            <pc:sldMk cId="1546280890" sldId="295"/>
            <ac:spMk id="22" creationId="{A9AA1F44-594C-42A9-9CA4-0C8DEB596CCD}"/>
          </ac:spMkLst>
        </pc:spChg>
        <pc:spChg chg="del mod">
          <ac:chgData name="Shimail Gillani" userId="6249fe15-c6e5-4382-8452-bcdbac0a2ff8" providerId="ADAL" clId="{90760DBC-CA94-4A58-857B-2E9EE1D0CC5A}" dt="2018-02-06T03:30:11.568" v="260" actId="478"/>
          <ac:spMkLst>
            <pc:docMk/>
            <pc:sldMk cId="1546280890" sldId="295"/>
            <ac:spMk id="27" creationId="{D776B017-8375-4E4D-A4AD-D23A9AF924CE}"/>
          </ac:spMkLst>
        </pc:spChg>
        <pc:spChg chg="mod">
          <ac:chgData name="Shimail Gillani" userId="6249fe15-c6e5-4382-8452-bcdbac0a2ff8" providerId="ADAL" clId="{90760DBC-CA94-4A58-857B-2E9EE1D0CC5A}" dt="2018-02-06T03:30:54.269" v="311" actId="20577"/>
          <ac:spMkLst>
            <pc:docMk/>
            <pc:sldMk cId="1546280890" sldId="295"/>
            <ac:spMk id="39" creationId="{E5C6C679-AC58-4948-9F02-D10CBC7A4562}"/>
          </ac:spMkLst>
        </pc:spChg>
        <pc:picChg chg="add mod">
          <ac:chgData name="Shimail Gillani" userId="6249fe15-c6e5-4382-8452-bcdbac0a2ff8" providerId="ADAL" clId="{90760DBC-CA94-4A58-857B-2E9EE1D0CC5A}" dt="2018-02-06T03:31:48.146" v="319" actId="1076"/>
          <ac:picMkLst>
            <pc:docMk/>
            <pc:sldMk cId="1546280890" sldId="295"/>
            <ac:picMk id="4" creationId="{2CFD6A75-3A15-4EC0-AD0D-18602B80B9E5}"/>
          </ac:picMkLst>
        </pc:picChg>
        <pc:picChg chg="del mod">
          <ac:chgData name="Shimail Gillani" userId="6249fe15-c6e5-4382-8452-bcdbac0a2ff8" providerId="ADAL" clId="{90760DBC-CA94-4A58-857B-2E9EE1D0CC5A}" dt="2018-02-06T03:30:21.898" v="262" actId="478"/>
          <ac:picMkLst>
            <pc:docMk/>
            <pc:sldMk cId="1546280890" sldId="295"/>
            <ac:picMk id="10" creationId="{029A847B-EF56-483B-8FDF-EAE7B515F628}"/>
          </ac:picMkLst>
        </pc:picChg>
        <pc:picChg chg="del">
          <ac:chgData name="Shimail Gillani" userId="6249fe15-c6e5-4382-8452-bcdbac0a2ff8" providerId="ADAL" clId="{90760DBC-CA94-4A58-857B-2E9EE1D0CC5A}" dt="2018-02-06T03:30:32.309" v="265" actId="478"/>
          <ac:picMkLst>
            <pc:docMk/>
            <pc:sldMk cId="1546280890" sldId="295"/>
            <ac:picMk id="13" creationId="{0AB15BF2-1D38-4C24-922A-5FD6E0F71F69}"/>
          </ac:picMkLst>
        </pc:picChg>
        <pc:picChg chg="del mod">
          <ac:chgData name="Shimail Gillani" userId="6249fe15-c6e5-4382-8452-bcdbac0a2ff8" providerId="ADAL" clId="{90760DBC-CA94-4A58-857B-2E9EE1D0CC5A}" dt="2018-02-06T03:30:21.898" v="262" actId="478"/>
          <ac:picMkLst>
            <pc:docMk/>
            <pc:sldMk cId="1546280890" sldId="295"/>
            <ac:picMk id="19" creationId="{34A5CBE8-48B3-4B82-AAB2-0A5AA4F708E6}"/>
          </ac:picMkLst>
        </pc:picChg>
        <pc:picChg chg="del">
          <ac:chgData name="Shimail Gillani" userId="6249fe15-c6e5-4382-8452-bcdbac0a2ff8" providerId="ADAL" clId="{90760DBC-CA94-4A58-857B-2E9EE1D0CC5A}" dt="2018-02-06T03:30:21.898" v="262" actId="478"/>
          <ac:picMkLst>
            <pc:docMk/>
            <pc:sldMk cId="1546280890" sldId="295"/>
            <ac:picMk id="23" creationId="{46E3D8F9-16D9-442A-8822-CA6ACA93B808}"/>
          </ac:picMkLst>
        </pc:picChg>
      </pc:sldChg>
      <pc:sldMasterChg chg="addSldLayout delSldLayout">
        <pc:chgData name="Shimail Gillani" userId="6249fe15-c6e5-4382-8452-bcdbac0a2ff8" providerId="ADAL" clId="{90760DBC-CA94-4A58-857B-2E9EE1D0CC5A}" dt="2018-02-06T03:29:56.946" v="257" actId="2696"/>
        <pc:sldMasterMkLst>
          <pc:docMk/>
          <pc:sldMasterMk cId="4161637210" sldId="2147483853"/>
        </pc:sldMasterMkLst>
        <pc:sldLayoutChg chg="add del">
          <pc:chgData name="Shimail Gillani" userId="6249fe15-c6e5-4382-8452-bcdbac0a2ff8" providerId="ADAL" clId="{90760DBC-CA94-4A58-857B-2E9EE1D0CC5A}" dt="2018-02-06T03:29:56.946" v="257" actId="2696"/>
          <pc:sldLayoutMkLst>
            <pc:docMk/>
            <pc:sldMasterMk cId="4161637210" sldId="2147483853"/>
            <pc:sldLayoutMk cId="793378943" sldId="2147483877"/>
          </pc:sldLayoutMkLst>
        </pc:sldLayoutChg>
      </pc:sldMasterChg>
    </pc:docChg>
  </pc:docChgLst>
  <pc:docChgLst>
    <pc:chgData name="Shimail Gillani" userId="6249fe15-c6e5-4382-8452-bcdbac0a2ff8" providerId="ADAL" clId="{9F46D362-9465-4DF0-BD30-7989DF505E64}"/>
    <pc:docChg chg="custSel delSld modSld">
      <pc:chgData name="Shimail Gillani" userId="6249fe15-c6e5-4382-8452-bcdbac0a2ff8" providerId="ADAL" clId="{9F46D362-9465-4DF0-BD30-7989DF505E64}" dt="2018-02-06T03:21:46.003" v="67" actId="2696"/>
      <pc:docMkLst>
        <pc:docMk/>
      </pc:docMkLst>
      <pc:sldChg chg="delSp modSp delAnim">
        <pc:chgData name="Shimail Gillani" userId="6249fe15-c6e5-4382-8452-bcdbac0a2ff8" providerId="ADAL" clId="{9F46D362-9465-4DF0-BD30-7989DF505E64}" dt="2018-02-06T03:21:26.262" v="66" actId="6549"/>
        <pc:sldMkLst>
          <pc:docMk/>
          <pc:sldMk cId="262720886" sldId="257"/>
        </pc:sldMkLst>
        <pc:spChg chg="del">
          <ac:chgData name="Shimail Gillani" userId="6249fe15-c6e5-4382-8452-bcdbac0a2ff8" providerId="ADAL" clId="{9F46D362-9465-4DF0-BD30-7989DF505E64}" dt="2018-02-06T03:21:12.635" v="44" actId="478"/>
          <ac:spMkLst>
            <pc:docMk/>
            <pc:sldMk cId="262720886" sldId="257"/>
            <ac:spMk id="2" creationId="{6E0F4B45-5FAD-457E-A351-F29563FDEAE5}"/>
          </ac:spMkLst>
        </pc:spChg>
        <pc:spChg chg="del">
          <ac:chgData name="Shimail Gillani" userId="6249fe15-c6e5-4382-8452-bcdbac0a2ff8" providerId="ADAL" clId="{9F46D362-9465-4DF0-BD30-7989DF505E64}" dt="2018-02-06T03:21:07.336" v="43" actId="478"/>
          <ac:spMkLst>
            <pc:docMk/>
            <pc:sldMk cId="262720886" sldId="257"/>
            <ac:spMk id="6" creationId="{7719B85F-89AC-4391-932E-265EB67E153C}"/>
          </ac:spMkLst>
        </pc:spChg>
        <pc:spChg chg="del">
          <ac:chgData name="Shimail Gillani" userId="6249fe15-c6e5-4382-8452-bcdbac0a2ff8" providerId="ADAL" clId="{9F46D362-9465-4DF0-BD30-7989DF505E64}" dt="2018-02-06T03:21:07.336" v="43" actId="478"/>
          <ac:spMkLst>
            <pc:docMk/>
            <pc:sldMk cId="262720886" sldId="257"/>
            <ac:spMk id="7" creationId="{CB5B5F02-6897-4688-8680-AAAFEBCA9DE2}"/>
          </ac:spMkLst>
        </pc:spChg>
        <pc:spChg chg="del">
          <ac:chgData name="Shimail Gillani" userId="6249fe15-c6e5-4382-8452-bcdbac0a2ff8" providerId="ADAL" clId="{9F46D362-9465-4DF0-BD30-7989DF505E64}" dt="2018-02-06T03:21:07.336" v="43" actId="478"/>
          <ac:spMkLst>
            <pc:docMk/>
            <pc:sldMk cId="262720886" sldId="257"/>
            <ac:spMk id="24" creationId="{C7007828-1F60-4590-AF8D-1EA7ABB85657}"/>
          </ac:spMkLst>
        </pc:spChg>
        <pc:spChg chg="del">
          <ac:chgData name="Shimail Gillani" userId="6249fe15-c6e5-4382-8452-bcdbac0a2ff8" providerId="ADAL" clId="{9F46D362-9465-4DF0-BD30-7989DF505E64}" dt="2018-02-06T03:21:07.336" v="43" actId="478"/>
          <ac:spMkLst>
            <pc:docMk/>
            <pc:sldMk cId="262720886" sldId="257"/>
            <ac:spMk id="29" creationId="{78AB2961-C345-481D-85C9-F44CB2FFD49F}"/>
          </ac:spMkLst>
        </pc:spChg>
        <pc:spChg chg="del">
          <ac:chgData name="Shimail Gillani" userId="6249fe15-c6e5-4382-8452-bcdbac0a2ff8" providerId="ADAL" clId="{9F46D362-9465-4DF0-BD30-7989DF505E64}" dt="2018-02-06T03:21:07.336" v="43" actId="478"/>
          <ac:spMkLst>
            <pc:docMk/>
            <pc:sldMk cId="262720886" sldId="257"/>
            <ac:spMk id="32" creationId="{EBD9246A-5EFF-45CB-B380-AE5D243CDBDD}"/>
          </ac:spMkLst>
        </pc:spChg>
        <pc:spChg chg="del">
          <ac:chgData name="Shimail Gillani" userId="6249fe15-c6e5-4382-8452-bcdbac0a2ff8" providerId="ADAL" clId="{9F46D362-9465-4DF0-BD30-7989DF505E64}" dt="2018-02-06T03:21:07.336" v="43" actId="478"/>
          <ac:spMkLst>
            <pc:docMk/>
            <pc:sldMk cId="262720886" sldId="257"/>
            <ac:spMk id="38" creationId="{E0D2B215-2DB8-4396-88D6-1488A58FCE4B}"/>
          </ac:spMkLst>
        </pc:spChg>
        <pc:spChg chg="mod">
          <ac:chgData name="Shimail Gillani" userId="6249fe15-c6e5-4382-8452-bcdbac0a2ff8" providerId="ADAL" clId="{9F46D362-9465-4DF0-BD30-7989DF505E64}" dt="2018-02-06T03:21:26.262" v="66" actId="6549"/>
          <ac:spMkLst>
            <pc:docMk/>
            <pc:sldMk cId="262720886" sldId="257"/>
            <ac:spMk id="39" creationId="{E5C6C679-AC58-4948-9F02-D10CBC7A4562}"/>
          </ac:spMkLst>
        </pc:spChg>
        <pc:spChg chg="del">
          <ac:chgData name="Shimail Gillani" userId="6249fe15-c6e5-4382-8452-bcdbac0a2ff8" providerId="ADAL" clId="{9F46D362-9465-4DF0-BD30-7989DF505E64}" dt="2018-02-06T03:21:07.336" v="43" actId="478"/>
          <ac:spMkLst>
            <pc:docMk/>
            <pc:sldMk cId="262720886" sldId="257"/>
            <ac:spMk id="45" creationId="{59A12F82-3AE1-49A1-B1DA-7CB04D11AD98}"/>
          </ac:spMkLst>
        </pc:spChg>
        <pc:picChg chg="del">
          <ac:chgData name="Shimail Gillani" userId="6249fe15-c6e5-4382-8452-bcdbac0a2ff8" providerId="ADAL" clId="{9F46D362-9465-4DF0-BD30-7989DF505E64}" dt="2018-02-06T03:21:14.427" v="45" actId="478"/>
          <ac:picMkLst>
            <pc:docMk/>
            <pc:sldMk cId="262720886" sldId="257"/>
            <ac:picMk id="37" creationId="{CDA8D3D3-00DE-46C1-B804-3B8AFC37607E}"/>
          </ac:picMkLst>
        </pc:picChg>
        <pc:picChg chg="del">
          <ac:chgData name="Shimail Gillani" userId="6249fe15-c6e5-4382-8452-bcdbac0a2ff8" providerId="ADAL" clId="{9F46D362-9465-4DF0-BD30-7989DF505E64}" dt="2018-02-06T03:21:12.635" v="44" actId="478"/>
          <ac:picMkLst>
            <pc:docMk/>
            <pc:sldMk cId="262720886" sldId="257"/>
            <ac:picMk id="40" creationId="{165B8F90-6422-42B2-B5A6-396AF789F454}"/>
          </ac:picMkLst>
        </pc:picChg>
        <pc:picChg chg="del">
          <ac:chgData name="Shimail Gillani" userId="6249fe15-c6e5-4382-8452-bcdbac0a2ff8" providerId="ADAL" clId="{9F46D362-9465-4DF0-BD30-7989DF505E64}" dt="2018-02-06T03:21:07.336" v="43" actId="478"/>
          <ac:picMkLst>
            <pc:docMk/>
            <pc:sldMk cId="262720886" sldId="257"/>
            <ac:picMk id="41" creationId="{779924C2-0D61-4171-887E-3C5C2910F4EC}"/>
          </ac:picMkLst>
        </pc:picChg>
        <pc:picChg chg="del">
          <ac:chgData name="Shimail Gillani" userId="6249fe15-c6e5-4382-8452-bcdbac0a2ff8" providerId="ADAL" clId="{9F46D362-9465-4DF0-BD30-7989DF505E64}" dt="2018-02-06T03:21:12.635" v="44" actId="478"/>
          <ac:picMkLst>
            <pc:docMk/>
            <pc:sldMk cId="262720886" sldId="257"/>
            <ac:picMk id="42" creationId="{26F41006-86F4-4E5B-B677-8681E9C8C79A}"/>
          </ac:picMkLst>
        </pc:picChg>
        <pc:picChg chg="del">
          <ac:chgData name="Shimail Gillani" userId="6249fe15-c6e5-4382-8452-bcdbac0a2ff8" providerId="ADAL" clId="{9F46D362-9465-4DF0-BD30-7989DF505E64}" dt="2018-02-06T03:21:12.635" v="44" actId="478"/>
          <ac:picMkLst>
            <pc:docMk/>
            <pc:sldMk cId="262720886" sldId="257"/>
            <ac:picMk id="44" creationId="{A6391D2A-01EC-4832-9B17-E11BCB4166BC}"/>
          </ac:picMkLst>
        </pc:picChg>
      </pc:sldChg>
      <pc:sldChg chg="del">
        <pc:chgData name="Shimail Gillani" userId="6249fe15-c6e5-4382-8452-bcdbac0a2ff8" providerId="ADAL" clId="{9F46D362-9465-4DF0-BD30-7989DF505E64}" dt="2018-02-06T03:21:46.003" v="67" actId="2696"/>
        <pc:sldMkLst>
          <pc:docMk/>
          <pc:sldMk cId="3632685767" sldId="258"/>
        </pc:sldMkLst>
      </pc:sldChg>
      <pc:sldChg chg="modSp">
        <pc:chgData name="Shimail Gillani" userId="6249fe15-c6e5-4382-8452-bcdbac0a2ff8" providerId="ADAL" clId="{9F46D362-9465-4DF0-BD30-7989DF505E64}" dt="2018-02-06T03:16:01.760" v="42" actId="14100"/>
        <pc:sldMkLst>
          <pc:docMk/>
          <pc:sldMk cId="523269627" sldId="290"/>
        </pc:sldMkLst>
        <pc:spChg chg="mod">
          <ac:chgData name="Shimail Gillani" userId="6249fe15-c6e5-4382-8452-bcdbac0a2ff8" providerId="ADAL" clId="{9F46D362-9465-4DF0-BD30-7989DF505E64}" dt="2018-02-06T03:16:01.760" v="42" actId="14100"/>
          <ac:spMkLst>
            <pc:docMk/>
            <pc:sldMk cId="523269627" sldId="290"/>
            <ac:spMk id="5" creationId="{00000000-0000-0000-0000-000000000000}"/>
          </ac:spMkLst>
        </pc:spChg>
      </pc:sldChg>
    </pc:docChg>
  </pc:docChgLst>
  <pc:docChgLst>
    <pc:chgData name="Rahul Bagaria" userId="a0bd91e9-f161-4ac3-a328-32e92e9e1627" providerId="ADAL" clId="{D3199A97-0C6C-4A95-950F-3DFD4FD5FF88}"/>
  </pc:docChgLst>
  <pc:docChgLst>
    <pc:chgData name="Rahul Bagaria" userId="a0bd91e9-f161-4ac3-a328-32e92e9e1627" providerId="ADAL" clId="{961DA5C6-89C4-43F4-B455-BC27CEA2B609}"/>
  </pc:docChgLst>
  <pc:docChgLst>
    <pc:chgData name="Shimail Gillani" userId="6249fe15-c6e5-4382-8452-bcdbac0a2ff8" providerId="ADAL" clId="{DE470848-B738-407A-BA9B-D0770B418A6E}"/>
    <pc:docChg chg="undo custSel delSld modSld sldOrd delMainMaster">
      <pc:chgData name="Shimail Gillani" userId="6249fe15-c6e5-4382-8452-bcdbac0a2ff8" providerId="ADAL" clId="{DE470848-B738-407A-BA9B-D0770B418A6E}" dt="2018-02-06T04:03:01.844" v="1695" actId="20577"/>
      <pc:docMkLst>
        <pc:docMk/>
      </pc:docMkLst>
      <pc:sldChg chg="del">
        <pc:chgData name="Shimail Gillani" userId="6249fe15-c6e5-4382-8452-bcdbac0a2ff8" providerId="ADAL" clId="{DE470848-B738-407A-BA9B-D0770B418A6E}" dt="2018-02-06T03:35:56.757" v="34" actId="2696"/>
        <pc:sldMkLst>
          <pc:docMk/>
          <pc:sldMk cId="262720886" sldId="257"/>
        </pc:sldMkLst>
      </pc:sldChg>
      <pc:sldChg chg="modSp">
        <pc:chgData name="Shimail Gillani" userId="6249fe15-c6e5-4382-8452-bcdbac0a2ff8" providerId="ADAL" clId="{DE470848-B738-407A-BA9B-D0770B418A6E}" dt="2018-02-06T03:35:38.957" v="33" actId="6549"/>
        <pc:sldMkLst>
          <pc:docMk/>
          <pc:sldMk cId="523269627" sldId="290"/>
        </pc:sldMkLst>
        <pc:spChg chg="mod">
          <ac:chgData name="Shimail Gillani" userId="6249fe15-c6e5-4382-8452-bcdbac0a2ff8" providerId="ADAL" clId="{DE470848-B738-407A-BA9B-D0770B418A6E}" dt="2018-02-06T03:35:38.957" v="33" actId="6549"/>
          <ac:spMkLst>
            <pc:docMk/>
            <pc:sldMk cId="523269627" sldId="290"/>
            <ac:spMk id="5" creationId="{00000000-0000-0000-0000-000000000000}"/>
          </ac:spMkLst>
        </pc:spChg>
      </pc:sldChg>
      <pc:sldChg chg="del">
        <pc:chgData name="Shimail Gillani" userId="6249fe15-c6e5-4382-8452-bcdbac0a2ff8" providerId="ADAL" clId="{DE470848-B738-407A-BA9B-D0770B418A6E}" dt="2018-02-06T03:35:59.279" v="35" actId="2696"/>
        <pc:sldMkLst>
          <pc:docMk/>
          <pc:sldMk cId="402419342" sldId="294"/>
        </pc:sldMkLst>
      </pc:sldChg>
      <pc:sldChg chg="delSp modSp del ord">
        <pc:chgData name="Shimail Gillani" userId="6249fe15-c6e5-4382-8452-bcdbac0a2ff8" providerId="ADAL" clId="{DE470848-B738-407A-BA9B-D0770B418A6E}" dt="2018-02-06T03:42:47.885" v="125" actId="2696"/>
        <pc:sldMkLst>
          <pc:docMk/>
          <pc:sldMk cId="1546280890" sldId="295"/>
        </pc:sldMkLst>
        <pc:spChg chg="del">
          <ac:chgData name="Shimail Gillani" userId="6249fe15-c6e5-4382-8452-bcdbac0a2ff8" providerId="ADAL" clId="{DE470848-B738-407A-BA9B-D0770B418A6E}" dt="2018-02-06T03:36:12.290" v="38" actId="478"/>
          <ac:spMkLst>
            <pc:docMk/>
            <pc:sldMk cId="1546280890" sldId="295"/>
            <ac:spMk id="39" creationId="{E5C6C679-AC58-4948-9F02-D10CBC7A4562}"/>
          </ac:spMkLst>
        </pc:spChg>
        <pc:picChg chg="del mod">
          <ac:chgData name="Shimail Gillani" userId="6249fe15-c6e5-4382-8452-bcdbac0a2ff8" providerId="ADAL" clId="{DE470848-B738-407A-BA9B-D0770B418A6E}" dt="2018-02-06T03:36:02.664" v="37" actId="478"/>
          <ac:picMkLst>
            <pc:docMk/>
            <pc:sldMk cId="1546280890" sldId="295"/>
            <ac:picMk id="4" creationId="{2CFD6A75-3A15-4EC0-AD0D-18602B80B9E5}"/>
          </ac:picMkLst>
        </pc:picChg>
      </pc:sldChg>
      <pc:sldChg chg="modSp">
        <pc:chgData name="Shimail Gillani" userId="6249fe15-c6e5-4382-8452-bcdbac0a2ff8" providerId="ADAL" clId="{DE470848-B738-407A-BA9B-D0770B418A6E}" dt="2018-02-06T03:42:32.296" v="124" actId="20577"/>
        <pc:sldMkLst>
          <pc:docMk/>
          <pc:sldMk cId="2143760516" sldId="296"/>
        </pc:sldMkLst>
        <pc:spChg chg="mod">
          <ac:chgData name="Shimail Gillani" userId="6249fe15-c6e5-4382-8452-bcdbac0a2ff8" providerId="ADAL" clId="{DE470848-B738-407A-BA9B-D0770B418A6E}" dt="2018-02-06T03:42:32.296" v="124" actId="20577"/>
          <ac:spMkLst>
            <pc:docMk/>
            <pc:sldMk cId="2143760516" sldId="296"/>
            <ac:spMk id="4" creationId="{E4259E7F-5BC8-4CA8-8016-75299B38CD9C}"/>
          </ac:spMkLst>
        </pc:spChg>
      </pc:sldChg>
      <pc:sldChg chg="modSp">
        <pc:chgData name="Shimail Gillani" userId="6249fe15-c6e5-4382-8452-bcdbac0a2ff8" providerId="ADAL" clId="{DE470848-B738-407A-BA9B-D0770B418A6E}" dt="2018-02-06T03:52:24.084" v="927" actId="20577"/>
        <pc:sldMkLst>
          <pc:docMk/>
          <pc:sldMk cId="3087468273" sldId="297"/>
        </pc:sldMkLst>
        <pc:spChg chg="mod">
          <ac:chgData name="Shimail Gillani" userId="6249fe15-c6e5-4382-8452-bcdbac0a2ff8" providerId="ADAL" clId="{DE470848-B738-407A-BA9B-D0770B418A6E}" dt="2018-02-06T03:52:24.084" v="927" actId="20577"/>
          <ac:spMkLst>
            <pc:docMk/>
            <pc:sldMk cId="3087468273" sldId="297"/>
            <ac:spMk id="4" creationId="{E4259E7F-5BC8-4CA8-8016-75299B38CD9C}"/>
          </ac:spMkLst>
        </pc:spChg>
      </pc:sldChg>
      <pc:sldChg chg="modSp">
        <pc:chgData name="Shimail Gillani" userId="6249fe15-c6e5-4382-8452-bcdbac0a2ff8" providerId="ADAL" clId="{DE470848-B738-407A-BA9B-D0770B418A6E}" dt="2018-02-06T03:52:34.720" v="937" actId="20577"/>
        <pc:sldMkLst>
          <pc:docMk/>
          <pc:sldMk cId="2424934583" sldId="298"/>
        </pc:sldMkLst>
        <pc:spChg chg="mod">
          <ac:chgData name="Shimail Gillani" userId="6249fe15-c6e5-4382-8452-bcdbac0a2ff8" providerId="ADAL" clId="{DE470848-B738-407A-BA9B-D0770B418A6E}" dt="2018-02-06T03:52:34.720" v="937" actId="20577"/>
          <ac:spMkLst>
            <pc:docMk/>
            <pc:sldMk cId="2424934583" sldId="298"/>
            <ac:spMk id="4" creationId="{E4259E7F-5BC8-4CA8-8016-75299B38CD9C}"/>
          </ac:spMkLst>
        </pc:spChg>
      </pc:sldChg>
      <pc:sldChg chg="addSp delSp modSp">
        <pc:chgData name="Shimail Gillani" userId="6249fe15-c6e5-4382-8452-bcdbac0a2ff8" providerId="ADAL" clId="{DE470848-B738-407A-BA9B-D0770B418A6E}" dt="2018-02-06T03:51:58.373" v="917" actId="1037"/>
        <pc:sldMkLst>
          <pc:docMk/>
          <pc:sldMk cId="4058011235" sldId="299"/>
        </pc:sldMkLst>
        <pc:spChg chg="mod">
          <ac:chgData name="Shimail Gillani" userId="6249fe15-c6e5-4382-8452-bcdbac0a2ff8" providerId="ADAL" clId="{DE470848-B738-407A-BA9B-D0770B418A6E}" dt="2018-02-06T03:46:40.976" v="284" actId="20577"/>
          <ac:spMkLst>
            <pc:docMk/>
            <pc:sldMk cId="4058011235" sldId="299"/>
            <ac:spMk id="4" creationId="{E4259E7F-5BC8-4CA8-8016-75299B38CD9C}"/>
          </ac:spMkLst>
        </pc:spChg>
        <pc:spChg chg="del mod">
          <ac:chgData name="Shimail Gillani" userId="6249fe15-c6e5-4382-8452-bcdbac0a2ff8" providerId="ADAL" clId="{DE470848-B738-407A-BA9B-D0770B418A6E}" dt="2018-02-06T03:51:02.361" v="788" actId="478"/>
          <ac:spMkLst>
            <pc:docMk/>
            <pc:sldMk cId="4058011235" sldId="299"/>
            <ac:spMk id="5" creationId="{A69EA1B1-0BE1-4B3A-8AFA-7EE814088124}"/>
          </ac:spMkLst>
        </pc:spChg>
        <pc:spChg chg="del">
          <ac:chgData name="Shimail Gillani" userId="6249fe15-c6e5-4382-8452-bcdbac0a2ff8" providerId="ADAL" clId="{DE470848-B738-407A-BA9B-D0770B418A6E}" dt="2018-02-06T03:45:50.688" v="264" actId="478"/>
          <ac:spMkLst>
            <pc:docMk/>
            <pc:sldMk cId="4058011235" sldId="299"/>
            <ac:spMk id="6" creationId="{03859B9D-30D6-4EAE-A95F-9CA75937A696}"/>
          </ac:spMkLst>
        </pc:spChg>
        <pc:spChg chg="del mod">
          <ac:chgData name="Shimail Gillani" userId="6249fe15-c6e5-4382-8452-bcdbac0a2ff8" providerId="ADAL" clId="{DE470848-B738-407A-BA9B-D0770B418A6E}" dt="2018-02-06T03:44:08.594" v="154" actId="478"/>
          <ac:spMkLst>
            <pc:docMk/>
            <pc:sldMk cId="4058011235" sldId="299"/>
            <ac:spMk id="7" creationId="{C0F3CE53-F08B-448B-8CB0-FFECB62AEDFA}"/>
          </ac:spMkLst>
        </pc:spChg>
        <pc:spChg chg="del">
          <ac:chgData name="Shimail Gillani" userId="6249fe15-c6e5-4382-8452-bcdbac0a2ff8" providerId="ADAL" clId="{DE470848-B738-407A-BA9B-D0770B418A6E}" dt="2018-02-06T03:45:50.688" v="264" actId="478"/>
          <ac:spMkLst>
            <pc:docMk/>
            <pc:sldMk cId="4058011235" sldId="299"/>
            <ac:spMk id="8" creationId="{FCB89478-5DFF-48FD-B254-855D9AABBCA7}"/>
          </ac:spMkLst>
        </pc:spChg>
        <pc:spChg chg="del">
          <ac:chgData name="Shimail Gillani" userId="6249fe15-c6e5-4382-8452-bcdbac0a2ff8" providerId="ADAL" clId="{DE470848-B738-407A-BA9B-D0770B418A6E}" dt="2018-02-06T03:45:52.675" v="265" actId="478"/>
          <ac:spMkLst>
            <pc:docMk/>
            <pc:sldMk cId="4058011235" sldId="299"/>
            <ac:spMk id="9" creationId="{EF950194-A36D-45A1-8CD7-02467841ADFC}"/>
          </ac:spMkLst>
        </pc:spChg>
        <pc:spChg chg="del">
          <ac:chgData name="Shimail Gillani" userId="6249fe15-c6e5-4382-8452-bcdbac0a2ff8" providerId="ADAL" clId="{DE470848-B738-407A-BA9B-D0770B418A6E}" dt="2018-02-06T03:45:56.594" v="266" actId="478"/>
          <ac:spMkLst>
            <pc:docMk/>
            <pc:sldMk cId="4058011235" sldId="299"/>
            <ac:spMk id="10" creationId="{97E30700-DAFD-4926-A891-FC321D92D0BA}"/>
          </ac:spMkLst>
        </pc:spChg>
        <pc:spChg chg="add del mod">
          <ac:chgData name="Shimail Gillani" userId="6249fe15-c6e5-4382-8452-bcdbac0a2ff8" providerId="ADAL" clId="{DE470848-B738-407A-BA9B-D0770B418A6E}" dt="2018-02-06T03:51:09.058" v="792" actId="478"/>
          <ac:spMkLst>
            <pc:docMk/>
            <pc:sldMk cId="4058011235" sldId="299"/>
            <ac:spMk id="21" creationId="{B4D20F04-5856-4214-8CFC-9DBB7141774D}"/>
          </ac:spMkLst>
        </pc:spChg>
        <pc:spChg chg="add mod">
          <ac:chgData name="Shimail Gillani" userId="6249fe15-c6e5-4382-8452-bcdbac0a2ff8" providerId="ADAL" clId="{DE470848-B738-407A-BA9B-D0770B418A6E}" dt="2018-02-06T03:51:32.426" v="841" actId="1076"/>
          <ac:spMkLst>
            <pc:docMk/>
            <pc:sldMk cId="4058011235" sldId="299"/>
            <ac:spMk id="25" creationId="{0CAE8E11-E6AB-43A8-A0E2-2E16F509CBC4}"/>
          </ac:spMkLst>
        </pc:spChg>
        <pc:spChg chg="add del mod">
          <ac:chgData name="Shimail Gillani" userId="6249fe15-c6e5-4382-8452-bcdbac0a2ff8" providerId="ADAL" clId="{DE470848-B738-407A-BA9B-D0770B418A6E}" dt="2018-02-06T03:51:58.373" v="917" actId="1037"/>
          <ac:spMkLst>
            <pc:docMk/>
            <pc:sldMk cId="4058011235" sldId="299"/>
            <ac:spMk id="27" creationId="{EBFFBBFD-7518-4A4A-A26B-B458576EF304}"/>
          </ac:spMkLst>
        </pc:spChg>
        <pc:spChg chg="add mod">
          <ac:chgData name="Shimail Gillani" userId="6249fe15-c6e5-4382-8452-bcdbac0a2ff8" providerId="ADAL" clId="{DE470848-B738-407A-BA9B-D0770B418A6E}" dt="2018-02-06T03:51:47.292" v="873" actId="1076"/>
          <ac:spMkLst>
            <pc:docMk/>
            <pc:sldMk cId="4058011235" sldId="299"/>
            <ac:spMk id="29" creationId="{C9AEE951-E717-4033-8DD9-8A9AFB5237B5}"/>
          </ac:spMkLst>
        </pc:spChg>
        <pc:graphicFrameChg chg="mod modGraphic">
          <ac:chgData name="Shimail Gillani" userId="6249fe15-c6e5-4382-8452-bcdbac0a2ff8" providerId="ADAL" clId="{DE470848-B738-407A-BA9B-D0770B418A6E}" dt="2018-02-06T03:51:53.844" v="905" actId="1038"/>
          <ac:graphicFrameMkLst>
            <pc:docMk/>
            <pc:sldMk cId="4058011235" sldId="299"/>
            <ac:graphicFrameMk id="15" creationId="{CF310733-6E53-4102-AEA1-EE8CFA36A895}"/>
          </ac:graphicFrameMkLst>
        </pc:graphicFrameChg>
        <pc:graphicFrameChg chg="mod modGraphic">
          <ac:chgData name="Shimail Gillani" userId="6249fe15-c6e5-4382-8452-bcdbac0a2ff8" providerId="ADAL" clId="{DE470848-B738-407A-BA9B-D0770B418A6E}" dt="2018-02-06T03:51:47.292" v="873" actId="1076"/>
          <ac:graphicFrameMkLst>
            <pc:docMk/>
            <pc:sldMk cId="4058011235" sldId="299"/>
            <ac:graphicFrameMk id="16" creationId="{226135C9-37CC-4AEF-9D5F-66788BBDC45D}"/>
          </ac:graphicFrameMkLst>
        </pc:graphicFrameChg>
        <pc:graphicFrameChg chg="mod modGraphic">
          <ac:chgData name="Shimail Gillani" userId="6249fe15-c6e5-4382-8452-bcdbac0a2ff8" providerId="ADAL" clId="{DE470848-B738-407A-BA9B-D0770B418A6E}" dt="2018-02-06T03:51:32.426" v="841" actId="1076"/>
          <ac:graphicFrameMkLst>
            <pc:docMk/>
            <pc:sldMk cId="4058011235" sldId="299"/>
            <ac:graphicFrameMk id="17" creationId="{56E40FFC-5387-42EE-8EDA-9E6DBC04147F}"/>
          </ac:graphicFrameMkLst>
        </pc:graphicFrameChg>
        <pc:graphicFrameChg chg="del">
          <ac:chgData name="Shimail Gillani" userId="6249fe15-c6e5-4382-8452-bcdbac0a2ff8" providerId="ADAL" clId="{DE470848-B738-407A-BA9B-D0770B418A6E}" dt="2018-02-06T03:46:32.092" v="273" actId="478"/>
          <ac:graphicFrameMkLst>
            <pc:docMk/>
            <pc:sldMk cId="4058011235" sldId="299"/>
            <ac:graphicFrameMk id="18" creationId="{EA5D2E1F-1F4C-4CF6-B885-B8429EF78BCC}"/>
          </ac:graphicFrameMkLst>
        </pc:graphicFrameChg>
        <pc:picChg chg="del">
          <ac:chgData name="Shimail Gillani" userId="6249fe15-c6e5-4382-8452-bcdbac0a2ff8" providerId="ADAL" clId="{DE470848-B738-407A-BA9B-D0770B418A6E}" dt="2018-02-06T03:45:56.594" v="266" actId="478"/>
          <ac:picMkLst>
            <pc:docMk/>
            <pc:sldMk cId="4058011235" sldId="299"/>
            <ac:picMk id="12" creationId="{79C2DC2F-2237-4C81-BFD0-D054543B2C62}"/>
          </ac:picMkLst>
        </pc:picChg>
        <pc:cxnChg chg="del mod">
          <ac:chgData name="Shimail Gillani" userId="6249fe15-c6e5-4382-8452-bcdbac0a2ff8" providerId="ADAL" clId="{DE470848-B738-407A-BA9B-D0770B418A6E}" dt="2018-02-06T03:46:01.922" v="267" actId="478"/>
          <ac:cxnSpMkLst>
            <pc:docMk/>
            <pc:sldMk cId="4058011235" sldId="299"/>
            <ac:cxnSpMk id="20" creationId="{6994AFCE-7F4B-4CBC-8232-C33B45362805}"/>
          </ac:cxnSpMkLst>
        </pc:cxnChg>
        <pc:cxnChg chg="del mod">
          <ac:chgData name="Shimail Gillani" userId="6249fe15-c6e5-4382-8452-bcdbac0a2ff8" providerId="ADAL" clId="{DE470848-B738-407A-BA9B-D0770B418A6E}" dt="2018-02-06T03:46:05.722" v="269" actId="478"/>
          <ac:cxnSpMkLst>
            <pc:docMk/>
            <pc:sldMk cId="4058011235" sldId="299"/>
            <ac:cxnSpMk id="22" creationId="{4BF588BF-2210-4038-84BE-2FC35B94AB3F}"/>
          </ac:cxnSpMkLst>
        </pc:cxnChg>
        <pc:cxnChg chg="add mod">
          <ac:chgData name="Shimail Gillani" userId="6249fe15-c6e5-4382-8452-bcdbac0a2ff8" providerId="ADAL" clId="{DE470848-B738-407A-BA9B-D0770B418A6E}" dt="2018-02-06T03:51:47.292" v="873" actId="1076"/>
          <ac:cxnSpMkLst>
            <pc:docMk/>
            <pc:sldMk cId="4058011235" sldId="299"/>
            <ac:cxnSpMk id="23" creationId="{D413D7D5-A00C-49AE-93CC-2068E1E6308D}"/>
          </ac:cxnSpMkLst>
        </pc:cxnChg>
        <pc:cxnChg chg="del mod">
          <ac:chgData name="Shimail Gillani" userId="6249fe15-c6e5-4382-8452-bcdbac0a2ff8" providerId="ADAL" clId="{DE470848-B738-407A-BA9B-D0770B418A6E}" dt="2018-02-06T03:46:03.615" v="268" actId="478"/>
          <ac:cxnSpMkLst>
            <pc:docMk/>
            <pc:sldMk cId="4058011235" sldId="299"/>
            <ac:cxnSpMk id="24" creationId="{E68297CD-8354-4533-8AD8-0AF20EF78F24}"/>
          </ac:cxnSpMkLst>
        </pc:cxnChg>
        <pc:cxnChg chg="add mod">
          <ac:chgData name="Shimail Gillani" userId="6249fe15-c6e5-4382-8452-bcdbac0a2ff8" providerId="ADAL" clId="{DE470848-B738-407A-BA9B-D0770B418A6E}" dt="2018-02-06T03:51:32.426" v="841" actId="1076"/>
          <ac:cxnSpMkLst>
            <pc:docMk/>
            <pc:sldMk cId="4058011235" sldId="299"/>
            <ac:cxnSpMk id="26" creationId="{C5578ACF-3003-4F70-83BA-23B76D9C86D6}"/>
          </ac:cxnSpMkLst>
        </pc:cxnChg>
        <pc:cxnChg chg="add mod">
          <ac:chgData name="Shimail Gillani" userId="6249fe15-c6e5-4382-8452-bcdbac0a2ff8" providerId="ADAL" clId="{DE470848-B738-407A-BA9B-D0770B418A6E}" dt="2018-02-06T03:51:58.373" v="917" actId="1037"/>
          <ac:cxnSpMkLst>
            <pc:docMk/>
            <pc:sldMk cId="4058011235" sldId="299"/>
            <ac:cxnSpMk id="28" creationId="{1224B73D-3485-4298-97A3-3887DF7797FB}"/>
          </ac:cxnSpMkLst>
        </pc:cxnChg>
        <pc:cxnChg chg="del mod">
          <ac:chgData name="Shimail Gillani" userId="6249fe15-c6e5-4382-8452-bcdbac0a2ff8" providerId="ADAL" clId="{DE470848-B738-407A-BA9B-D0770B418A6E}" dt="2018-02-06T03:51:07.451" v="791" actId="478"/>
          <ac:cxnSpMkLst>
            <pc:docMk/>
            <pc:sldMk cId="4058011235" sldId="299"/>
            <ac:cxnSpMk id="32" creationId="{BF417854-BDF5-45CE-9DF2-737A8164B622}"/>
          </ac:cxnSpMkLst>
        </pc:cxnChg>
      </pc:sldChg>
      <pc:sldChg chg="addSp delSp modSp">
        <pc:chgData name="Shimail Gillani" userId="6249fe15-c6e5-4382-8452-bcdbac0a2ff8" providerId="ADAL" clId="{DE470848-B738-407A-BA9B-D0770B418A6E}" dt="2018-02-06T04:03:01.844" v="1695" actId="20577"/>
        <pc:sldMkLst>
          <pc:docMk/>
          <pc:sldMk cId="2730602760" sldId="300"/>
        </pc:sldMkLst>
        <pc:spChg chg="mod">
          <ac:chgData name="Shimail Gillani" userId="6249fe15-c6e5-4382-8452-bcdbac0a2ff8" providerId="ADAL" clId="{DE470848-B738-407A-BA9B-D0770B418A6E}" dt="2018-02-06T03:53:57.674" v="940" actId="20577"/>
          <ac:spMkLst>
            <pc:docMk/>
            <pc:sldMk cId="2730602760" sldId="300"/>
            <ac:spMk id="4" creationId="{E4259E7F-5BC8-4CA8-8016-75299B38CD9C}"/>
          </ac:spMkLst>
        </pc:spChg>
        <pc:spChg chg="add mod">
          <ac:chgData name="Shimail Gillani" userId="6249fe15-c6e5-4382-8452-bcdbac0a2ff8" providerId="ADAL" clId="{DE470848-B738-407A-BA9B-D0770B418A6E}" dt="2018-02-06T04:01:02.175" v="1549" actId="1037"/>
          <ac:spMkLst>
            <pc:docMk/>
            <pc:sldMk cId="2730602760" sldId="300"/>
            <ac:spMk id="19" creationId="{15E6A2F3-8BBF-46BB-9ADF-AA4F397D701E}"/>
          </ac:spMkLst>
        </pc:spChg>
        <pc:spChg chg="add del">
          <ac:chgData name="Shimail Gillani" userId="6249fe15-c6e5-4382-8452-bcdbac0a2ff8" providerId="ADAL" clId="{DE470848-B738-407A-BA9B-D0770B418A6E}" dt="2018-02-06T04:00:45.716" v="1434" actId="20577"/>
          <ac:spMkLst>
            <pc:docMk/>
            <pc:sldMk cId="2730602760" sldId="300"/>
            <ac:spMk id="22" creationId="{C890AD55-17D5-4B70-8A04-A95773809EB8}"/>
          </ac:spMkLst>
        </pc:spChg>
        <pc:spChg chg="del">
          <ac:chgData name="Shimail Gillani" userId="6249fe15-c6e5-4382-8452-bcdbac0a2ff8" providerId="ADAL" clId="{DE470848-B738-407A-BA9B-D0770B418A6E}" dt="2018-02-06T03:58:56.167" v="1307" actId="478"/>
          <ac:spMkLst>
            <pc:docMk/>
            <pc:sldMk cId="2730602760" sldId="300"/>
            <ac:spMk id="25" creationId="{0CAE8E11-E6AB-43A8-A0E2-2E16F509CBC4}"/>
          </ac:spMkLst>
        </pc:spChg>
        <pc:spChg chg="mod">
          <ac:chgData name="Shimail Gillani" userId="6249fe15-c6e5-4382-8452-bcdbac0a2ff8" providerId="ADAL" clId="{DE470848-B738-407A-BA9B-D0770B418A6E}" dt="2018-02-06T03:56:49.225" v="1099" actId="1076"/>
          <ac:spMkLst>
            <pc:docMk/>
            <pc:sldMk cId="2730602760" sldId="300"/>
            <ac:spMk id="27" creationId="{EBFFBBFD-7518-4A4A-A26B-B458576EF304}"/>
          </ac:spMkLst>
        </pc:spChg>
        <pc:spChg chg="mod">
          <ac:chgData name="Shimail Gillani" userId="6249fe15-c6e5-4382-8452-bcdbac0a2ff8" providerId="ADAL" clId="{DE470848-B738-407A-BA9B-D0770B418A6E}" dt="2018-02-06T03:57:32.134" v="1179" actId="1038"/>
          <ac:spMkLst>
            <pc:docMk/>
            <pc:sldMk cId="2730602760" sldId="300"/>
            <ac:spMk id="29" creationId="{C9AEE951-E717-4033-8DD9-8A9AFB5237B5}"/>
          </ac:spMkLst>
        </pc:spChg>
        <pc:spChg chg="add mod">
          <ac:chgData name="Shimail Gillani" userId="6249fe15-c6e5-4382-8452-bcdbac0a2ff8" providerId="ADAL" clId="{DE470848-B738-407A-BA9B-D0770B418A6E}" dt="2018-02-06T04:01:12.131" v="1558" actId="20577"/>
          <ac:spMkLst>
            <pc:docMk/>
            <pc:sldMk cId="2730602760" sldId="300"/>
            <ac:spMk id="31" creationId="{F6E8AD6A-7F94-4760-8C33-6FBD3EA6C154}"/>
          </ac:spMkLst>
        </pc:spChg>
        <pc:graphicFrameChg chg="add mod modGraphic">
          <ac:chgData name="Shimail Gillani" userId="6249fe15-c6e5-4382-8452-bcdbac0a2ff8" providerId="ADAL" clId="{DE470848-B738-407A-BA9B-D0770B418A6E}" dt="2018-02-06T04:01:02.175" v="1549" actId="1037"/>
          <ac:graphicFrameMkLst>
            <pc:docMk/>
            <pc:sldMk cId="2730602760" sldId="300"/>
            <ac:graphicFrameMk id="14" creationId="{E42C03DE-C39B-4B46-A392-64F222F45202}"/>
          </ac:graphicFrameMkLst>
        </pc:graphicFrameChg>
        <pc:graphicFrameChg chg="mod modGraphic">
          <ac:chgData name="Shimail Gillani" userId="6249fe15-c6e5-4382-8452-bcdbac0a2ff8" providerId="ADAL" clId="{DE470848-B738-407A-BA9B-D0770B418A6E}" dt="2018-02-06T04:03:01.844" v="1695" actId="20577"/>
          <ac:graphicFrameMkLst>
            <pc:docMk/>
            <pc:sldMk cId="2730602760" sldId="300"/>
            <ac:graphicFrameMk id="15" creationId="{CF310733-6E53-4102-AEA1-EE8CFA36A895}"/>
          </ac:graphicFrameMkLst>
        </pc:graphicFrameChg>
        <pc:graphicFrameChg chg="mod modGraphic">
          <ac:chgData name="Shimail Gillani" userId="6249fe15-c6e5-4382-8452-bcdbac0a2ff8" providerId="ADAL" clId="{DE470848-B738-407A-BA9B-D0770B418A6E}" dt="2018-02-06T03:58:52.444" v="1306" actId="1037"/>
          <ac:graphicFrameMkLst>
            <pc:docMk/>
            <pc:sldMk cId="2730602760" sldId="300"/>
            <ac:graphicFrameMk id="16" creationId="{226135C9-37CC-4AEF-9D5F-66788BBDC45D}"/>
          </ac:graphicFrameMkLst>
        </pc:graphicFrameChg>
        <pc:graphicFrameChg chg="del">
          <ac:chgData name="Shimail Gillani" userId="6249fe15-c6e5-4382-8452-bcdbac0a2ff8" providerId="ADAL" clId="{DE470848-B738-407A-BA9B-D0770B418A6E}" dt="2018-02-06T03:58:56.167" v="1307" actId="478"/>
          <ac:graphicFrameMkLst>
            <pc:docMk/>
            <pc:sldMk cId="2730602760" sldId="300"/>
            <ac:graphicFrameMk id="17" creationId="{56E40FFC-5387-42EE-8EDA-9E6DBC04147F}"/>
          </ac:graphicFrameMkLst>
        </pc:graphicFrameChg>
        <pc:graphicFrameChg chg="add del">
          <ac:chgData name="Shimail Gillani" userId="6249fe15-c6e5-4382-8452-bcdbac0a2ff8" providerId="ADAL" clId="{DE470848-B738-407A-BA9B-D0770B418A6E}" dt="2018-02-06T04:00:45.716" v="1434" actId="20577"/>
          <ac:graphicFrameMkLst>
            <pc:docMk/>
            <pc:sldMk cId="2730602760" sldId="300"/>
            <ac:graphicFrameMk id="20" creationId="{AB4DA261-9BEE-40E2-A973-5091A1A9319B}"/>
          </ac:graphicFrameMkLst>
        </pc:graphicFrameChg>
        <pc:graphicFrameChg chg="add mod modGraphic">
          <ac:chgData name="Shimail Gillani" userId="6249fe15-c6e5-4382-8452-bcdbac0a2ff8" providerId="ADAL" clId="{DE470848-B738-407A-BA9B-D0770B418A6E}" dt="2018-02-06T04:02:19.077" v="1683" actId="20577"/>
          <ac:graphicFrameMkLst>
            <pc:docMk/>
            <pc:sldMk cId="2730602760" sldId="300"/>
            <ac:graphicFrameMk id="24" creationId="{B672F91D-EC02-4294-B5C2-5871BAD11724}"/>
          </ac:graphicFrameMkLst>
        </pc:graphicFrameChg>
        <pc:cxnChg chg="add mod">
          <ac:chgData name="Shimail Gillani" userId="6249fe15-c6e5-4382-8452-bcdbac0a2ff8" providerId="ADAL" clId="{DE470848-B738-407A-BA9B-D0770B418A6E}" dt="2018-02-06T04:01:02.175" v="1549" actId="1037"/>
          <ac:cxnSpMkLst>
            <pc:docMk/>
            <pc:sldMk cId="2730602760" sldId="300"/>
            <ac:cxnSpMk id="18" creationId="{45FC2A3F-AC1B-4902-A96F-3DAE2D297B1D}"/>
          </ac:cxnSpMkLst>
        </pc:cxnChg>
        <pc:cxnChg chg="add del">
          <ac:chgData name="Shimail Gillani" userId="6249fe15-c6e5-4382-8452-bcdbac0a2ff8" providerId="ADAL" clId="{DE470848-B738-407A-BA9B-D0770B418A6E}" dt="2018-02-06T04:00:45.716" v="1434" actId="20577"/>
          <ac:cxnSpMkLst>
            <pc:docMk/>
            <pc:sldMk cId="2730602760" sldId="300"/>
            <ac:cxnSpMk id="21" creationId="{C8435F88-E7B8-4CE1-99A5-302E11AD8AA4}"/>
          </ac:cxnSpMkLst>
        </pc:cxnChg>
        <pc:cxnChg chg="mod">
          <ac:chgData name="Shimail Gillani" userId="6249fe15-c6e5-4382-8452-bcdbac0a2ff8" providerId="ADAL" clId="{DE470848-B738-407A-BA9B-D0770B418A6E}" dt="2018-02-06T03:57:42.939" v="1181" actId="14100"/>
          <ac:cxnSpMkLst>
            <pc:docMk/>
            <pc:sldMk cId="2730602760" sldId="300"/>
            <ac:cxnSpMk id="23" creationId="{D413D7D5-A00C-49AE-93CC-2068E1E6308D}"/>
          </ac:cxnSpMkLst>
        </pc:cxnChg>
        <pc:cxnChg chg="del">
          <ac:chgData name="Shimail Gillani" userId="6249fe15-c6e5-4382-8452-bcdbac0a2ff8" providerId="ADAL" clId="{DE470848-B738-407A-BA9B-D0770B418A6E}" dt="2018-02-06T03:58:59.369" v="1308" actId="478"/>
          <ac:cxnSpMkLst>
            <pc:docMk/>
            <pc:sldMk cId="2730602760" sldId="300"/>
            <ac:cxnSpMk id="26" creationId="{C5578ACF-3003-4F70-83BA-23B76D9C86D6}"/>
          </ac:cxnSpMkLst>
        </pc:cxnChg>
        <pc:cxnChg chg="mod">
          <ac:chgData name="Shimail Gillani" userId="6249fe15-c6e5-4382-8452-bcdbac0a2ff8" providerId="ADAL" clId="{DE470848-B738-407A-BA9B-D0770B418A6E}" dt="2018-02-06T03:56:49.225" v="1099" actId="1076"/>
          <ac:cxnSpMkLst>
            <pc:docMk/>
            <pc:sldMk cId="2730602760" sldId="300"/>
            <ac:cxnSpMk id="28" creationId="{1224B73D-3485-4298-97A3-3887DF7797FB}"/>
          </ac:cxnSpMkLst>
        </pc:cxnChg>
        <pc:cxnChg chg="add mod">
          <ac:chgData name="Shimail Gillani" userId="6249fe15-c6e5-4382-8452-bcdbac0a2ff8" providerId="ADAL" clId="{DE470848-B738-407A-BA9B-D0770B418A6E}" dt="2018-02-06T04:00:55.443" v="1532" actId="1038"/>
          <ac:cxnSpMkLst>
            <pc:docMk/>
            <pc:sldMk cId="2730602760" sldId="300"/>
            <ac:cxnSpMk id="30" creationId="{F6248E70-6FC8-4830-B21D-4701E37E3FA1}"/>
          </ac:cxnSpMkLst>
        </pc:cxnChg>
      </pc:sldChg>
      <pc:sldMasterChg chg="del delSldLayout">
        <pc:chgData name="Shimail Gillani" userId="6249fe15-c6e5-4382-8452-bcdbac0a2ff8" providerId="ADAL" clId="{DE470848-B738-407A-BA9B-D0770B418A6E}" dt="2018-02-06T03:42:47.954" v="139" actId="2696"/>
        <pc:sldMasterMkLst>
          <pc:docMk/>
          <pc:sldMasterMk cId="2101958053" sldId="2147483660"/>
        </pc:sldMasterMkLst>
        <pc:sldLayoutChg chg="del">
          <pc:chgData name="Shimail Gillani" userId="6249fe15-c6e5-4382-8452-bcdbac0a2ff8" providerId="ADAL" clId="{DE470848-B738-407A-BA9B-D0770B418A6E}" dt="2018-02-06T03:42:47.885" v="126" actId="2696"/>
          <pc:sldLayoutMkLst>
            <pc:docMk/>
            <pc:sldMasterMk cId="2101958053" sldId="2147483660"/>
            <pc:sldLayoutMk cId="2594013573" sldId="2147483661"/>
          </pc:sldLayoutMkLst>
        </pc:sldLayoutChg>
        <pc:sldLayoutChg chg="del">
          <pc:chgData name="Shimail Gillani" userId="6249fe15-c6e5-4382-8452-bcdbac0a2ff8" providerId="ADAL" clId="{DE470848-B738-407A-BA9B-D0770B418A6E}" dt="2018-02-06T03:42:47.900" v="127" actId="2696"/>
          <pc:sldLayoutMkLst>
            <pc:docMk/>
            <pc:sldMasterMk cId="2101958053" sldId="2147483660"/>
            <pc:sldLayoutMk cId="3482774000" sldId="2147483662"/>
          </pc:sldLayoutMkLst>
        </pc:sldLayoutChg>
        <pc:sldLayoutChg chg="del">
          <pc:chgData name="Shimail Gillani" userId="6249fe15-c6e5-4382-8452-bcdbac0a2ff8" providerId="ADAL" clId="{DE470848-B738-407A-BA9B-D0770B418A6E}" dt="2018-02-06T03:42:47.900" v="128" actId="2696"/>
          <pc:sldLayoutMkLst>
            <pc:docMk/>
            <pc:sldMasterMk cId="2101958053" sldId="2147483660"/>
            <pc:sldLayoutMk cId="2423369912" sldId="2147483663"/>
          </pc:sldLayoutMkLst>
        </pc:sldLayoutChg>
        <pc:sldLayoutChg chg="del">
          <pc:chgData name="Shimail Gillani" userId="6249fe15-c6e5-4382-8452-bcdbac0a2ff8" providerId="ADAL" clId="{DE470848-B738-407A-BA9B-D0770B418A6E}" dt="2018-02-06T03:42:47.900" v="129" actId="2696"/>
          <pc:sldLayoutMkLst>
            <pc:docMk/>
            <pc:sldMasterMk cId="2101958053" sldId="2147483660"/>
            <pc:sldLayoutMk cId="2197811224" sldId="2147483664"/>
          </pc:sldLayoutMkLst>
        </pc:sldLayoutChg>
        <pc:sldLayoutChg chg="del">
          <pc:chgData name="Shimail Gillani" userId="6249fe15-c6e5-4382-8452-bcdbac0a2ff8" providerId="ADAL" clId="{DE470848-B738-407A-BA9B-D0770B418A6E}" dt="2018-02-06T03:42:47.900" v="130" actId="2696"/>
          <pc:sldLayoutMkLst>
            <pc:docMk/>
            <pc:sldMasterMk cId="2101958053" sldId="2147483660"/>
            <pc:sldLayoutMk cId="3057614384" sldId="2147483665"/>
          </pc:sldLayoutMkLst>
        </pc:sldLayoutChg>
        <pc:sldLayoutChg chg="del">
          <pc:chgData name="Shimail Gillani" userId="6249fe15-c6e5-4382-8452-bcdbac0a2ff8" providerId="ADAL" clId="{DE470848-B738-407A-BA9B-D0770B418A6E}" dt="2018-02-06T03:42:47.900" v="131" actId="2696"/>
          <pc:sldLayoutMkLst>
            <pc:docMk/>
            <pc:sldMasterMk cId="2101958053" sldId="2147483660"/>
            <pc:sldLayoutMk cId="2578304701" sldId="2147483666"/>
          </pc:sldLayoutMkLst>
        </pc:sldLayoutChg>
        <pc:sldLayoutChg chg="del">
          <pc:chgData name="Shimail Gillani" userId="6249fe15-c6e5-4382-8452-bcdbac0a2ff8" providerId="ADAL" clId="{DE470848-B738-407A-BA9B-D0770B418A6E}" dt="2018-02-06T03:42:47.900" v="132" actId="2696"/>
          <pc:sldLayoutMkLst>
            <pc:docMk/>
            <pc:sldMasterMk cId="2101958053" sldId="2147483660"/>
            <pc:sldLayoutMk cId="1222340414" sldId="2147483667"/>
          </pc:sldLayoutMkLst>
        </pc:sldLayoutChg>
        <pc:sldLayoutChg chg="del">
          <pc:chgData name="Shimail Gillani" userId="6249fe15-c6e5-4382-8452-bcdbac0a2ff8" providerId="ADAL" clId="{DE470848-B738-407A-BA9B-D0770B418A6E}" dt="2018-02-06T03:42:47.900" v="133" actId="2696"/>
          <pc:sldLayoutMkLst>
            <pc:docMk/>
            <pc:sldMasterMk cId="2101958053" sldId="2147483660"/>
            <pc:sldLayoutMk cId="4049010245" sldId="2147483668"/>
          </pc:sldLayoutMkLst>
        </pc:sldLayoutChg>
        <pc:sldLayoutChg chg="del">
          <pc:chgData name="Shimail Gillani" userId="6249fe15-c6e5-4382-8452-bcdbac0a2ff8" providerId="ADAL" clId="{DE470848-B738-407A-BA9B-D0770B418A6E}" dt="2018-02-06T03:42:47.900" v="134" actId="2696"/>
          <pc:sldLayoutMkLst>
            <pc:docMk/>
            <pc:sldMasterMk cId="2101958053" sldId="2147483660"/>
            <pc:sldLayoutMk cId="566593641" sldId="2147483669"/>
          </pc:sldLayoutMkLst>
        </pc:sldLayoutChg>
        <pc:sldLayoutChg chg="del">
          <pc:chgData name="Shimail Gillani" userId="6249fe15-c6e5-4382-8452-bcdbac0a2ff8" providerId="ADAL" clId="{DE470848-B738-407A-BA9B-D0770B418A6E}" dt="2018-02-06T03:42:47.917" v="135" actId="2696"/>
          <pc:sldLayoutMkLst>
            <pc:docMk/>
            <pc:sldMasterMk cId="2101958053" sldId="2147483660"/>
            <pc:sldLayoutMk cId="3728481666" sldId="2147483670"/>
          </pc:sldLayoutMkLst>
        </pc:sldLayoutChg>
        <pc:sldLayoutChg chg="del">
          <pc:chgData name="Shimail Gillani" userId="6249fe15-c6e5-4382-8452-bcdbac0a2ff8" providerId="ADAL" clId="{DE470848-B738-407A-BA9B-D0770B418A6E}" dt="2018-02-06T03:42:47.918" v="136" actId="2696"/>
          <pc:sldLayoutMkLst>
            <pc:docMk/>
            <pc:sldMasterMk cId="2101958053" sldId="2147483660"/>
            <pc:sldLayoutMk cId="3593916180" sldId="2147483671"/>
          </pc:sldLayoutMkLst>
        </pc:sldLayoutChg>
        <pc:sldLayoutChg chg="del">
          <pc:chgData name="Shimail Gillani" userId="6249fe15-c6e5-4382-8452-bcdbac0a2ff8" providerId="ADAL" clId="{DE470848-B738-407A-BA9B-D0770B418A6E}" dt="2018-02-06T03:42:47.919" v="137" actId="2696"/>
          <pc:sldLayoutMkLst>
            <pc:docMk/>
            <pc:sldMasterMk cId="2101958053" sldId="2147483660"/>
            <pc:sldLayoutMk cId="1254140549" sldId="2147483672"/>
          </pc:sldLayoutMkLst>
        </pc:sldLayoutChg>
        <pc:sldLayoutChg chg="del">
          <pc:chgData name="Shimail Gillani" userId="6249fe15-c6e5-4382-8452-bcdbac0a2ff8" providerId="ADAL" clId="{DE470848-B738-407A-BA9B-D0770B418A6E}" dt="2018-02-06T03:42:47.920" v="138" actId="2696"/>
          <pc:sldLayoutMkLst>
            <pc:docMk/>
            <pc:sldMasterMk cId="2101958053" sldId="2147483660"/>
            <pc:sldLayoutMk cId="161832078" sldId="2147483673"/>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77349-CAAF-4EF8-AF94-2A2EB09306CA}" type="datetimeFigureOut">
              <a:rPr lang="en-US" smtClean="0"/>
              <a:t>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2606A-9F27-46D4-A8CB-C445BEA630EA}" type="slidenum">
              <a:rPr lang="en-US" smtClean="0"/>
              <a:t>‹#›</a:t>
            </a:fld>
            <a:endParaRPr lang="en-US"/>
          </a:p>
        </p:txBody>
      </p:sp>
    </p:spTree>
    <p:extLst>
      <p:ext uri="{BB962C8B-B14F-4D97-AF65-F5344CB8AC3E}">
        <p14:creationId xmlns:p14="http://schemas.microsoft.com/office/powerpoint/2010/main" val="354115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3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10:30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41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0B0F60-009A-48DF-8304-85310C288C3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482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99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10:29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774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10:29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7263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59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b="1"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4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baseline="0" dirty="0"/>
              <a:t> virtual machine is -- well -- a virtualized machine created and managed by a hypervisor such as </a:t>
            </a:r>
            <a:r>
              <a:rPr lang="en-US" baseline="0" dirty="0" err="1"/>
              <a:t>VirtualBox</a:t>
            </a:r>
            <a:r>
              <a:rPr lang="en-US" baseline="0" dirty="0"/>
              <a:t> or Hyper-V. Even though a VM runs on a machine that has an operating system, each VM requires its own complete operating system, even if it's the same operating system as the host OS. VMs offer a very high degree of isolation, but at a cost: longer startup times, lower portability (ever tried to move a 127 GB virtual hard disk, or VHD, from one PC to another?), and higher memory requirements. Containers, by contrast, leverage the operating system that is already in place but offer nearly as much separation. RAM requirements are lower since the OS isn't being duplicated in each container, and cost is lower, too, because while cloud platforms typically charge for each VM, a single VM can host multiple container instances.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60BE34-BC89-4C98-A56B-79B7A098D0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46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8211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10:28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3764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2/5/2018 10:28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2531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(www.docker.com) isn't the world's only containerization platform, but it is the most popular. It is free, open-source,</a:t>
            </a:r>
            <a:r>
              <a:rPr lang="en-US" baseline="0" dirty="0"/>
              <a:t> and Linux-based, with Windows support (Windows Server 2016) in the works. </a:t>
            </a:r>
            <a:r>
              <a:rPr lang="en-US" dirty="0"/>
              <a:t>It has earned massive</a:t>
            </a:r>
            <a:r>
              <a:rPr lang="en-US" baseline="0" dirty="0"/>
              <a:t> mindshare in the developer community. And with Azure Container Service, you can deploy Docker containers to Azure with minimal effort. Moreover, Docker containers are easily moved between Azure and Amazon Web Services (AWS), affording developers portability between cloud platforms.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60BE34-BC89-4C98-A56B-79B7A098D0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23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110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2/5/2018 10:28 PM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2623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5.emf"/><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7.xml"/><Relationship Id="rId5" Type="http://schemas.openxmlformats.org/officeDocument/2006/relationships/image" Target="../media/image32.png"/><Relationship Id="rId4" Type="http://schemas.microsoft.com/office/2007/relationships/hdphoto" Target="../media/hdphoto1.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26.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10.xml"/><Relationship Id="rId4" Type="http://schemas.openxmlformats.org/officeDocument/2006/relationships/image" Target="../media/image48.pn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1.emf"/><Relationship Id="rId4" Type="http://schemas.openxmlformats.org/officeDocument/2006/relationships/oleObject" Target="../embeddings/oleObject1.bin"/></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5.xml"/><Relationship Id="rId5" Type="http://schemas.openxmlformats.org/officeDocument/2006/relationships/image" Target="../media/image32.png"/><Relationship Id="rId4" Type="http://schemas.microsoft.com/office/2007/relationships/hdphoto" Target="../media/hdphoto1.wdp"/></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378431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211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2281935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81586436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6747242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5240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69370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77503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7166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461125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58587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89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5515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03424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8794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068527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774932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7065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328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1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31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1"/>
            <a:ext cx="9172873" cy="662129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
        <p:nvSpPr>
          <p:cNvPr id="9" name="TextBox 8"/>
          <p:cNvSpPr txBox="1"/>
          <p:nvPr userDrawn="1"/>
        </p:nvSpPr>
        <p:spPr>
          <a:xfrm>
            <a:off x="9504503" y="5726840"/>
            <a:ext cx="2671999" cy="400457"/>
          </a:xfrm>
          <a:prstGeom prst="rect">
            <a:avLst/>
          </a:prstGeom>
          <a:noFill/>
          <a:effectLst/>
        </p:spPr>
        <p:txBody>
          <a:bodyPr wrap="none" lIns="179285" tIns="143428" rIns="179285" bIns="143428" rtlCol="0">
            <a:spAutoFit/>
          </a:bodyPr>
          <a:lstStyle/>
          <a:p>
            <a:pPr algn="r" defTabSz="914367">
              <a:lnSpc>
                <a:spcPct val="90000"/>
              </a:lnSpc>
              <a:spcAft>
                <a:spcPts val="588"/>
              </a:spcAft>
            </a:pPr>
            <a:r>
              <a:rPr lang="en-US" sz="800" baseline="0" dirty="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286841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60563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7005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6381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23372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899934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331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3344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5113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40326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580759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1609144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25686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59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96682"/>
          </a:xfrm>
        </p:spPr>
        <p:txBody>
          <a:bodyPr vert="horz" wrap="square" lIns="146304" tIns="91440" rIns="146304" bIns="91440" rtlCol="0">
            <a:noAutofit/>
          </a:bodyPr>
          <a:lstStyle>
            <a:lvl1pPr>
              <a:defRPr lang="en-US" sz="3920" smtClean="0"/>
            </a:lvl1pPr>
            <a:lvl2pPr>
              <a:defRPr lang="en-US" sz="3528" smtClean="0">
                <a:latin typeface="+mj-lt"/>
              </a:defRPr>
            </a:lvl2pPr>
            <a:lvl3pPr>
              <a:defRPr lang="en-US" sz="3136"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182761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75365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35637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7943647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5612184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528055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874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160900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94125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76612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476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830848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788741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26853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63900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63556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59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82376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54111"/>
            <a:ext cx="11653522" cy="612823"/>
          </a:xfrm>
          <a:prstGeom prst="rect">
            <a:avLst/>
          </a:prstGeom>
          <a:noFill/>
          <a:ln w="12700">
            <a:noFill/>
            <a:miter lim="800000"/>
            <a:headEnd type="none" w="sm" len="sm"/>
            <a:tailEnd type="none" w="sm" len="sm"/>
          </a:ln>
          <a:effectLst/>
        </p:spPr>
        <p:txBody>
          <a:bodyPr vert="horz" wrap="square" lIns="179259" tIns="143407" rIns="179259" bIns="143407" numCol="1" anchor="b"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174988413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20260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6"/>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7"/>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2"/>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192">
              <a:defRPr/>
            </a:pPr>
            <a:fld id="{683C0046-3368-4DD4-96D6-CD0FF2C1233E}" type="datetimeFigureOut">
              <a:rPr lang="en-IN" smtClean="0">
                <a:solidFill>
                  <a:srgbClr val="FFFFFF"/>
                </a:solidFill>
              </a:rPr>
              <a:pPr defTabSz="914192">
                <a:defRPr/>
              </a:pPr>
              <a:t>05-02-2018</a:t>
            </a:fld>
            <a:endParaRPr lang="en-IN" dirty="0">
              <a:solidFill>
                <a:srgbClr val="FFFFFF"/>
              </a:solidFill>
            </a:endParaRPr>
          </a:p>
        </p:txBody>
      </p:sp>
      <p:sp>
        <p:nvSpPr>
          <p:cNvPr id="8" name="Footer Placeholder 7"/>
          <p:cNvSpPr>
            <a:spLocks noGrp="1"/>
          </p:cNvSpPr>
          <p:nvPr>
            <p:ph type="ftr" sz="quarter" idx="11"/>
          </p:nvPr>
        </p:nvSpPr>
        <p:spPr>
          <a:xfrm>
            <a:off x="685800" y="6554699"/>
            <a:ext cx="5029200" cy="228600"/>
          </a:xfrm>
          <a:prstGeom prst="rect">
            <a:avLst/>
          </a:prstGeom>
        </p:spPr>
        <p:txBody>
          <a:bodyPr/>
          <a:lstStyle/>
          <a:p>
            <a:pPr defTabSz="914192">
              <a:defRPr/>
            </a:pPr>
            <a:endParaRPr lang="en-IN" dirty="0">
              <a:solidFill>
                <a:srgbClr val="FFFFFF"/>
              </a:solidFill>
            </a:endParaRPr>
          </a:p>
        </p:txBody>
      </p:sp>
      <p:sp>
        <p:nvSpPr>
          <p:cNvPr id="9" name="Slide Number Placeholder 8"/>
          <p:cNvSpPr>
            <a:spLocks noGrp="1"/>
          </p:cNvSpPr>
          <p:nvPr>
            <p:ph type="sldNum" sz="quarter" idx="12"/>
          </p:nvPr>
        </p:nvSpPr>
        <p:spPr>
          <a:xfrm>
            <a:off x="8897422" y="6274160"/>
            <a:ext cx="2743200" cy="365125"/>
          </a:xfrm>
          <a:prstGeom prst="rect">
            <a:avLst/>
          </a:prstGeom>
        </p:spPr>
        <p:txBody>
          <a:bodyPr/>
          <a:lstStyle/>
          <a:p>
            <a:pPr defTabSz="914192">
              <a:defRPr/>
            </a:pPr>
            <a:fld id="{1F6B3001-8C1E-45A3-9010-27210849299D}" type="slidenum">
              <a:rPr lang="en-IN" smtClean="0">
                <a:solidFill>
                  <a:srgbClr val="FFFFFF"/>
                </a:solidFill>
              </a:rPr>
              <a:pPr defTabSz="914192">
                <a:defRPr/>
              </a:pPr>
              <a:t>‹#›</a:t>
            </a:fld>
            <a:endParaRPr lang="en-IN" dirty="0">
              <a:solidFill>
                <a:srgbClr val="FFFFFF"/>
              </a:solidFill>
            </a:endParaRPr>
          </a:p>
        </p:txBody>
      </p:sp>
    </p:spTree>
    <p:extLst>
      <p:ext uri="{BB962C8B-B14F-4D97-AF65-F5344CB8AC3E}">
        <p14:creationId xmlns:p14="http://schemas.microsoft.com/office/powerpoint/2010/main" val="3652728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145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8" y="611865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77135661"/>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7711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defRPr/>
            </a:pPr>
            <a:fld id="{7EF3AE27-9587-4CE8-A505-987082E90C2E}" type="datetimeFigureOut">
              <a:rPr lang="en-US" sz="1200" smtClean="0">
                <a:solidFill>
                  <a:prstClr val="black">
                    <a:tint val="75000"/>
                  </a:prstClr>
                </a:solidFill>
                <a:latin typeface="Calibri" panose="020F0502020204030204"/>
              </a:rPr>
              <a:pPr defTabSz="914225">
                <a:defRPr/>
              </a:pPr>
              <a:t>2/5/2018</a:t>
            </a:fld>
            <a:endParaRPr lang="en-US" sz="1200">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algn="ctr" defTabSz="914225">
              <a:defRPr/>
            </a:pPr>
            <a:endParaRPr lang="en-US" sz="1200">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algn="r" defTabSz="914225">
              <a:defRPr/>
            </a:pPr>
            <a:fld id="{60A6484D-8F4C-4CC4-BE69-D164114A27CE}" type="slidenum">
              <a:rPr lang="en-US" sz="1200" smtClean="0">
                <a:solidFill>
                  <a:prstClr val="black">
                    <a:tint val="75000"/>
                  </a:prstClr>
                </a:solidFill>
                <a:latin typeface="Calibri" panose="020F0502020204030204"/>
              </a:rPr>
              <a:pPr algn="r" defTabSz="914225">
                <a:defRPr/>
              </a:pPr>
              <a:t>‹#›</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413310969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Tree>
    <p:extLst>
      <p:ext uri="{BB962C8B-B14F-4D97-AF65-F5344CB8AC3E}">
        <p14:creationId xmlns:p14="http://schemas.microsoft.com/office/powerpoint/2010/main" val="4157660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157447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2478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6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948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8193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1971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54879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504" t="18112" r="51" b="323"/>
          <a:stretch/>
        </p:blipFill>
        <p:spPr>
          <a:xfrm>
            <a:off x="0" y="-25954"/>
            <a:ext cx="12192000" cy="6883955"/>
          </a:xfrm>
          <a:prstGeom prst="rect">
            <a:avLst/>
          </a:prstGeom>
        </p:spPr>
      </p:pic>
      <p:pic>
        <p:nvPicPr>
          <p:cNvPr id="5" name="Picture 4"/>
          <p:cNvPicPr>
            <a:picLocks noChangeAspect="1"/>
          </p:cNvPicPr>
          <p:nvPr userDrawn="1"/>
        </p:nvPicPr>
        <p:blipFill>
          <a:blip r:embed="rId3"/>
          <a:stretch>
            <a:fillRect/>
          </a:stretch>
        </p:blipFill>
        <p:spPr>
          <a:xfrm>
            <a:off x="450205" y="3133843"/>
            <a:ext cx="2993084" cy="641866"/>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16756210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29050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116483390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179447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1494240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3922932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09967403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02997221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021059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5860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70306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62717896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7816482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250877400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37608881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66253656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8270619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2521785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95220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460515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1304231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407028653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2706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60900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chemeClr val="bg1"/>
                </a:solidFill>
                <a:latin typeface="Segoe UI Light" panose="020B0502040204020203" pitchFamily="34" charset="0"/>
              </a:rPr>
              <a:t>Microsoft Azure 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47106624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10997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36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116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685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85403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8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73912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99007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3638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2683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919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8576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77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647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39445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80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47594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39652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4005083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09554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Blue ba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0664216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67489"/>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69817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8"/>
            <a:ext cx="11494682"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3"/>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56148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9800874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7888830" y="285842"/>
            <a:ext cx="3944254" cy="543185"/>
          </a:xfrm>
          <a:noFill/>
        </p:spPr>
        <p:txBody>
          <a:bodyPr vert="horz" wrap="square" lIns="164592" tIns="109728" rIns="164592" bIns="109728" rtlCol="0">
            <a:spAutoFit/>
          </a:bodyPr>
          <a:lstStyle>
            <a:lvl1pPr marL="0" indent="0" algn="r">
              <a:buNone/>
              <a:defRPr lang="en-US" sz="2353" dirty="0">
                <a:gradFill>
                  <a:gsLst>
                    <a:gs pos="91000">
                      <a:schemeClr val="tx1"/>
                    </a:gs>
                    <a:gs pos="0">
                      <a:schemeClr val="tx1"/>
                    </a:gs>
                  </a:gsLst>
                  <a:lin ang="5400000" scaled="0"/>
                </a:gradFill>
                <a:latin typeface="+mn-lt"/>
              </a:defRPr>
            </a:lvl1pPr>
          </a:lstStyle>
          <a:p>
            <a:pPr marL="224097" lvl="0" indent="-224097">
              <a:spcBef>
                <a:spcPts val="0"/>
              </a:spcBef>
            </a:pPr>
            <a:r>
              <a:rPr lang="en-US" dirty="0"/>
              <a:t>Session Code</a:t>
            </a:r>
          </a:p>
        </p:txBody>
      </p:sp>
    </p:spTree>
    <p:extLst>
      <p:ext uri="{BB962C8B-B14F-4D97-AF65-F5344CB8AC3E}">
        <p14:creationId xmlns:p14="http://schemas.microsoft.com/office/powerpoint/2010/main" val="2618068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BFD0D1-7DED-437D-AF4F-67E5173ABE1C}"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15034258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BFD0D1-7DED-437D-AF4F-67E5173ABE1C}"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291090292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ABFD0D1-7DED-437D-AF4F-67E5173ABE1C}"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66683926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BFD0D1-7DED-437D-AF4F-67E5173ABE1C}"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970189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71734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BFD0D1-7DED-437D-AF4F-67E5173ABE1C}" type="datetimeFigureOut">
              <a:rPr lang="en-US" smtClean="0"/>
              <a:t>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340386192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BFD0D1-7DED-437D-AF4F-67E5173ABE1C}" type="datetimeFigureOut">
              <a:rPr lang="en-US" smtClean="0"/>
              <a:t>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89729365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BFD0D1-7DED-437D-AF4F-67E5173ABE1C}" type="datetimeFigureOut">
              <a:rPr lang="en-US" smtClean="0"/>
              <a:t>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12682652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BFD0D1-7DED-437D-AF4F-67E5173ABE1C}"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18982409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BFD0D1-7DED-437D-AF4F-67E5173ABE1C}"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243774976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BFD0D1-7DED-437D-AF4F-67E5173ABE1C}"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284881563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BFD0D1-7DED-437D-AF4F-67E5173ABE1C}"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150398458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03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916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7" name="Picture 6" descr="Section header-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204359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11509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907777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441497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1105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83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931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6645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4556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06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152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804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76117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961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39513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3078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36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555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71905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598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1280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16450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65">
              <a:solidFill>
                <a:srgbClr val="FFFFFF"/>
              </a:solidFill>
            </a:endParaRPr>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ext uri="{BB962C8B-B14F-4D97-AF65-F5344CB8AC3E}">
        <p14:creationId xmlns:p14="http://schemas.microsoft.com/office/powerpoint/2010/main" val="308352650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820210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65">
              <a:solidFill>
                <a:srgbClr val="FFFFFF"/>
              </a:solidFill>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ext uri="{BB962C8B-B14F-4D97-AF65-F5344CB8AC3E}">
        <p14:creationId xmlns:p14="http://schemas.microsoft.com/office/powerpoint/2010/main" val="421951920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65">
              <a:solidFill>
                <a:srgbClr val="353535"/>
              </a:solidFill>
            </a:endParaRPr>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53535"/>
                </a:solidFill>
              </a:endParaRPr>
            </a:p>
          </p:txBody>
        </p:sp>
      </p:grpSp>
    </p:spTree>
    <p:extLst>
      <p:ext uri="{BB962C8B-B14F-4D97-AF65-F5344CB8AC3E}">
        <p14:creationId xmlns:p14="http://schemas.microsoft.com/office/powerpoint/2010/main" val="3303434554"/>
      </p:ext>
    </p:extLst>
  </p:cSld>
  <p:clrMapOvr>
    <a:overrideClrMapping bg1="lt1" tx1="dk1" bg2="lt2" tx2="dk2" accent1="accent1" accent2="accent2" accent3="accent3" accent4="accent4" accent5="accent5" accent6="accent6" hlink="hlink" folHlink="folHlink"/>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847322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031901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79853476"/>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53748280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0549725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3839881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688320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20655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35084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4611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412387455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06364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877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727190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06077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271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EABFD0D1-7DED-437D-AF4F-67E5173ABE1C}" type="datetimeFigureOut">
              <a:rPr lang="en-US" smtClean="0"/>
              <a:t>2/5/2018</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B9056BD5-DA9F-4A48-A52F-4CA33E577EC4}" type="slidenum">
              <a:rPr lang="en-US" smtClean="0"/>
              <a:t>‹#›</a:t>
            </a:fld>
            <a:endParaRPr lang="en-US"/>
          </a:p>
        </p:txBody>
      </p:sp>
    </p:spTree>
    <p:extLst>
      <p:ext uri="{BB962C8B-B14F-4D97-AF65-F5344CB8AC3E}">
        <p14:creationId xmlns:p14="http://schemas.microsoft.com/office/powerpoint/2010/main" val="1849887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2157303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1049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3358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49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144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067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8177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919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892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093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595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532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26000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9017583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2567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645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18040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22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08158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96245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686946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934430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14623337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6731" r="13829" b="1"/>
          <a:stretch/>
        </p:blipFill>
        <p:spPr>
          <a:xfrm>
            <a:off x="-19054" y="0"/>
            <a:ext cx="12211055" cy="6858000"/>
          </a:xfrm>
          <a:prstGeom prst="rect">
            <a:avLst/>
          </a:prstGeom>
        </p:spPr>
      </p:pic>
      <p:sp>
        <p:nvSpPr>
          <p:cNvPr id="2" name="Title 1"/>
          <p:cNvSpPr>
            <a:spLocks noGrp="1"/>
          </p:cNvSpPr>
          <p:nvPr>
            <p:ph type="ctrTitle"/>
          </p:nvPr>
        </p:nvSpPr>
        <p:spPr>
          <a:xfrm>
            <a:off x="1448179" y="2421173"/>
            <a:ext cx="10496171" cy="2012480"/>
          </a:xfrm>
        </p:spPr>
        <p:txBody>
          <a:bodyPr/>
          <a:lstStyle>
            <a:lvl1pPr>
              <a:defRPr sz="5399">
                <a:solidFill>
                  <a:schemeClr val="tx1"/>
                </a:solidFill>
              </a:defRPr>
            </a:lvl1pPr>
          </a:lstStyle>
          <a:p>
            <a:r>
              <a:rPr lang="en-US"/>
              <a:t>Click to edit Master title style</a:t>
            </a:r>
            <a:endParaRPr lang="en-US" dirty="0"/>
          </a:p>
        </p:txBody>
      </p:sp>
      <p:sp>
        <p:nvSpPr>
          <p:cNvPr id="25" name="Text Placeholder 24"/>
          <p:cNvSpPr>
            <a:spLocks noGrp="1"/>
          </p:cNvSpPr>
          <p:nvPr>
            <p:ph type="body" sz="quarter" idx="10"/>
          </p:nvPr>
        </p:nvSpPr>
        <p:spPr>
          <a:xfrm>
            <a:off x="1448179" y="4440915"/>
            <a:ext cx="7445604" cy="1204912"/>
          </a:xfrm>
          <a:prstGeom prst="rect">
            <a:avLst/>
          </a:prstGeom>
        </p:spPr>
        <p:txBody>
          <a:bodyPr/>
          <a:lstStyle>
            <a:lvl1pPr marL="0" indent="0">
              <a:buNone/>
              <a:defRPr sz="3200">
                <a:solidFill>
                  <a:schemeClr val="tx1"/>
                </a:solidFill>
                <a:latin typeface="Segoe UI Light" pitchFamily="34" charset="0"/>
              </a:defRPr>
            </a:lvl1pPr>
            <a:lvl2pPr marL="457112" indent="0">
              <a:buNone/>
              <a:defRPr sz="2000"/>
            </a:lvl2pPr>
            <a:lvl3pPr marL="914225" indent="0">
              <a:buNone/>
              <a:defRPr sz="2000"/>
            </a:lvl3pPr>
            <a:lvl4pPr marL="1371337" indent="0">
              <a:buNone/>
              <a:defRPr sz="2000"/>
            </a:lvl4pPr>
            <a:lvl5pPr marL="1828449" indent="0">
              <a:buNone/>
              <a:defRPr sz="2000"/>
            </a:lvl5pPr>
          </a:lstStyle>
          <a:p>
            <a:pPr lvl="0"/>
            <a:r>
              <a:rPr lang="en-US"/>
              <a:t>Edit Master text styles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74" y="481040"/>
            <a:ext cx="2484755" cy="1455918"/>
          </a:xfrm>
          <a:prstGeom prst="rect">
            <a:avLst/>
          </a:prstGeom>
        </p:spPr>
      </p:pic>
    </p:spTree>
    <p:extLst>
      <p:ext uri="{BB962C8B-B14F-4D97-AF65-F5344CB8AC3E}">
        <p14:creationId xmlns:p14="http://schemas.microsoft.com/office/powerpoint/2010/main" val="17430719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4383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7"/>
            <a:ext cx="5384800" cy="4626858"/>
          </a:xfrm>
          <a:prstGeom prst="rect">
            <a:avLst/>
          </a:prstGeom>
        </p:spPr>
        <p:txBody>
          <a:bodyPr/>
          <a:lstStyle>
            <a:lvl1pPr marL="457112" indent="-457112">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99946"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058"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031" indent="-285695">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144" indent="-285695">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7"/>
            <a:ext cx="5384800" cy="4626858"/>
          </a:xfrm>
          <a:prstGeom prst="rect">
            <a:avLst/>
          </a:prstGeom>
        </p:spPr>
        <p:txBody>
          <a:bodyPr/>
          <a:lstStyle>
            <a:lvl1pPr marL="342834" indent="-342834">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808" indent="-285695">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2781" indent="-228556">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599893" indent="-22855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005" indent="-22855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630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30992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3502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0" hasCustomPrompt="1"/>
          </p:nvPr>
        </p:nvSpPr>
        <p:spPr>
          <a:xfrm>
            <a:off x="804883" y="1600962"/>
            <a:ext cx="10582365" cy="4690110"/>
          </a:xfrm>
          <a:prstGeom prst="rect">
            <a:avLst/>
          </a:prstGeom>
        </p:spPr>
        <p:txBody>
          <a:bodyPr/>
          <a:lstStyle>
            <a:lvl1pPr marL="0" indent="0">
              <a:buNone/>
              <a:defRPr sz="2800"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Tree>
    <p:extLst>
      <p:ext uri="{BB962C8B-B14F-4D97-AF65-F5344CB8AC3E}">
        <p14:creationId xmlns:p14="http://schemas.microsoft.com/office/powerpoint/2010/main" val="21383708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24" y="5777828"/>
            <a:ext cx="1778463" cy="1042073"/>
          </a:xfrm>
          <a:prstGeom prst="rect">
            <a:avLst/>
          </a:prstGeom>
        </p:spPr>
      </p:pic>
    </p:spTree>
    <p:extLst>
      <p:ext uri="{BB962C8B-B14F-4D97-AF65-F5344CB8AC3E}">
        <p14:creationId xmlns:p14="http://schemas.microsoft.com/office/powerpoint/2010/main" val="18084474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24" y="5777828"/>
            <a:ext cx="1778463" cy="1042073"/>
          </a:xfrm>
          <a:prstGeom prst="rect">
            <a:avLst/>
          </a:prstGeom>
        </p:spPr>
      </p:pic>
    </p:spTree>
    <p:extLst>
      <p:ext uri="{BB962C8B-B14F-4D97-AF65-F5344CB8AC3E}">
        <p14:creationId xmlns:p14="http://schemas.microsoft.com/office/powerpoint/2010/main" val="1149960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defRPr/>
            </a:pPr>
            <a:fld id="{0A9D7123-72F7-4849-BD8E-8FE1358A728B}" type="datetimeFigureOut">
              <a:rPr lang="en-US" smtClean="0">
                <a:solidFill>
                  <a:prstClr val="white"/>
                </a:solidFill>
              </a:rPr>
              <a:pPr defTabSz="914225">
                <a:defRPr/>
              </a:pPr>
              <a:t>2/5/2018</a:t>
            </a:fld>
            <a:endParaRPr lang="en-US" dirty="0">
              <a:solidFill>
                <a:prstClr val="white"/>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defRPr/>
            </a:pPr>
            <a:endParaRPr lang="en-US" dirty="0">
              <a:solidFill>
                <a:prstClr val="white"/>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defRPr/>
            </a:pPr>
            <a:fld id="{3B7F53D9-503C-43F0-8772-C53FE3EEB1EE}" type="slidenum">
              <a:rPr lang="en-US" smtClean="0">
                <a:solidFill>
                  <a:prstClr val="white"/>
                </a:solidFill>
              </a:rPr>
              <a:pPr defTabSz="914225">
                <a:defRPr/>
              </a:pPr>
              <a:t>‹#›</a:t>
            </a:fld>
            <a:endParaRPr lang="en-US" dirty="0">
              <a:solidFill>
                <a:prstClr val="white"/>
              </a:solidFill>
            </a:endParaRPr>
          </a:p>
        </p:txBody>
      </p:sp>
    </p:spTree>
    <p:extLst>
      <p:ext uri="{BB962C8B-B14F-4D97-AF65-F5344CB8AC3E}">
        <p14:creationId xmlns:p14="http://schemas.microsoft.com/office/powerpoint/2010/main" val="13301567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7" y="3518502"/>
            <a:ext cx="6126480" cy="832802"/>
          </a:xfrm>
          <a:prstGeom prst="rect">
            <a:avLst/>
          </a:prstGeom>
        </p:spPr>
        <p:txBody>
          <a:bodyPr/>
          <a:lstStyle>
            <a:lvl1pPr marL="0" indent="0">
              <a:buNone/>
              <a:defRPr/>
            </a:lvl1pPr>
          </a:lstStyle>
          <a:p>
            <a:pPr algn="l"/>
            <a:r>
              <a:rPr lang="en-US" sz="3200"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63505" y="2952862"/>
            <a:ext cx="1131281" cy="1131281"/>
          </a:xfrm>
          <a:prstGeom prst="rect">
            <a:avLst/>
          </a:prstGeom>
        </p:spPr>
      </p:pic>
    </p:spTree>
    <p:extLst>
      <p:ext uri="{BB962C8B-B14F-4D97-AF65-F5344CB8AC3E}">
        <p14:creationId xmlns:p14="http://schemas.microsoft.com/office/powerpoint/2010/main" val="13088785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7" y="3518502"/>
            <a:ext cx="6126480" cy="832802"/>
          </a:xfrm>
          <a:prstGeom prst="rect">
            <a:avLst/>
          </a:prstGeom>
        </p:spPr>
        <p:txBody>
          <a:bodyPr/>
          <a:lstStyle>
            <a:lvl1pPr marL="0" indent="0">
              <a:buNone/>
              <a:defRPr/>
            </a:lvl1pPr>
          </a:lstStyle>
          <a:p>
            <a:pPr algn="l"/>
            <a:r>
              <a:rPr lang="en-US" sz="3200" dirty="0"/>
              <a:t>Demo description</a:t>
            </a:r>
          </a:p>
        </p:txBody>
      </p:sp>
    </p:spTree>
    <p:extLst>
      <p:ext uri="{BB962C8B-B14F-4D97-AF65-F5344CB8AC3E}">
        <p14:creationId xmlns:p14="http://schemas.microsoft.com/office/powerpoint/2010/main" val="14039499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67544"/>
            <a:ext cx="12192000" cy="41493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599462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342954803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07450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24336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3878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199343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20952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0919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6801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70800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535514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112102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968843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3764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4240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6656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69336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94862166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658184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9703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6152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83467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5771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6108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700" y="1963761"/>
            <a:ext cx="11658600" cy="2052030"/>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66700" y="95042"/>
            <a:ext cx="11658600" cy="914400"/>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66700" y="1133897"/>
            <a:ext cx="11658600" cy="698156"/>
          </a:xfrm>
        </p:spPr>
        <p:txBody>
          <a:bodyPr tIns="91440" anchor="t"/>
          <a:lstStyle>
            <a:lvl1pPr>
              <a:defRPr sz="3733"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spTree>
    <p:extLst>
      <p:ext uri="{BB962C8B-B14F-4D97-AF65-F5344CB8AC3E}">
        <p14:creationId xmlns:p14="http://schemas.microsoft.com/office/powerpoint/2010/main" val="22494902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5342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6465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88169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45755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4511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897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624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417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baseline="0" dirty="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1909949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661557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2711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35317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496061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608540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01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0483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2589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851066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633072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7"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98273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373951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0587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image" Target="../media/image1.emf"/><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theme" Target="../theme/theme11.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theme" Target="../theme/theme12.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 Type="http://schemas.openxmlformats.org/officeDocument/2006/relationships/slideLayout" Target="../slideLayouts/slideLayout222.xml"/><Relationship Id="rId21" Type="http://schemas.openxmlformats.org/officeDocument/2006/relationships/image" Target="../media/image1.emf"/><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theme" Target="../theme/theme13.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3" Type="http://schemas.openxmlformats.org/officeDocument/2006/relationships/slideLayout" Target="../slideLayouts/slideLayout241.xml"/><Relationship Id="rId21" Type="http://schemas.openxmlformats.org/officeDocument/2006/relationships/image" Target="../media/image1.emf"/><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theme" Target="../theme/theme14.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image" Target="../media/image9.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1.emf"/><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theme" Target="../theme/theme5.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6.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image" Target="../media/image1.emf"/><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6" Type="http://schemas.openxmlformats.org/officeDocument/2006/relationships/theme" Target="../theme/theme7.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image" Target="../media/image9.png"/><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5" Type="http://schemas.openxmlformats.org/officeDocument/2006/relationships/slideLayout" Target="../slideLayouts/slideLayout158.xml"/><Relationship Id="rId10" Type="http://schemas.openxmlformats.org/officeDocument/2006/relationships/theme" Target="../theme/theme9.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876307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7493253"/>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19969660"/>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A57E08-95F6-4F6A-9D7E-039B075F4B1D}" type="datetimeFigureOut">
              <a:rPr lang="en-US" smtClean="0"/>
              <a:t>2/5/2018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CC5A6-7F3B-40DF-9864-2F2AC68AD92F}" type="slidenum">
              <a:rPr lang="en-US" smtClean="0"/>
              <a:t>‹#›</a:t>
            </a:fld>
            <a:endParaRPr lang="en-US"/>
          </a:p>
        </p:txBody>
      </p:sp>
    </p:spTree>
    <p:extLst>
      <p:ext uri="{BB962C8B-B14F-4D97-AF65-F5344CB8AC3E}">
        <p14:creationId xmlns:p14="http://schemas.microsoft.com/office/powerpoint/2010/main" val="2520464468"/>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93125772"/>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115438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062541911"/>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760" y="359703"/>
            <a:ext cx="10972482" cy="86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64308570"/>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457112" rtl="0" eaLnBrk="1" fontAlgn="base" hangingPunct="1">
        <a:lnSpc>
          <a:spcPct val="80000"/>
        </a:lnSpc>
        <a:spcBef>
          <a:spcPct val="0"/>
        </a:spcBef>
        <a:spcAft>
          <a:spcPct val="0"/>
        </a:spcAft>
        <a:defRPr sz="5399" kern="1200">
          <a:solidFill>
            <a:srgbClr val="0070C0"/>
          </a:solidFill>
          <a:latin typeface="Segoe UI Light"/>
          <a:ea typeface="ＭＳ Ｐゴシック" charset="0"/>
          <a:cs typeface="Segoe UI Light"/>
        </a:defRPr>
      </a:lvl1pPr>
      <a:lvl2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112" algn="l" defTabSz="457112" rtl="0" eaLnBrk="1" fontAlgn="base" hangingPunct="1">
        <a:spcBef>
          <a:spcPct val="0"/>
        </a:spcBef>
        <a:spcAft>
          <a:spcPct val="0"/>
        </a:spcAft>
        <a:defRPr sz="4400">
          <a:solidFill>
            <a:schemeClr val="accent1"/>
          </a:solidFill>
          <a:latin typeface="Segoe UI Light" charset="0"/>
          <a:ea typeface="ＭＳ Ｐゴシック" charset="0"/>
        </a:defRPr>
      </a:lvl6pPr>
      <a:lvl7pPr marL="914225" algn="l" defTabSz="457112" rtl="0" eaLnBrk="1" fontAlgn="base" hangingPunct="1">
        <a:spcBef>
          <a:spcPct val="0"/>
        </a:spcBef>
        <a:spcAft>
          <a:spcPct val="0"/>
        </a:spcAft>
        <a:defRPr sz="4400">
          <a:solidFill>
            <a:schemeClr val="accent1"/>
          </a:solidFill>
          <a:latin typeface="Segoe UI Light" charset="0"/>
          <a:ea typeface="ＭＳ Ｐゴシック" charset="0"/>
        </a:defRPr>
      </a:lvl7pPr>
      <a:lvl8pPr marL="1371337" algn="l" defTabSz="457112" rtl="0" eaLnBrk="1" fontAlgn="base" hangingPunct="1">
        <a:spcBef>
          <a:spcPct val="0"/>
        </a:spcBef>
        <a:spcAft>
          <a:spcPct val="0"/>
        </a:spcAft>
        <a:defRPr sz="4400">
          <a:solidFill>
            <a:schemeClr val="accent1"/>
          </a:solidFill>
          <a:latin typeface="Segoe UI Light" charset="0"/>
          <a:ea typeface="ＭＳ Ｐゴシック" charset="0"/>
        </a:defRPr>
      </a:lvl8pPr>
      <a:lvl9pPr marL="1828449" algn="l" defTabSz="457112" rtl="0" eaLnBrk="1" fontAlgn="base" hangingPunct="1">
        <a:spcBef>
          <a:spcPct val="0"/>
        </a:spcBef>
        <a:spcAft>
          <a:spcPct val="0"/>
        </a:spcAft>
        <a:defRPr sz="4400">
          <a:solidFill>
            <a:schemeClr val="accent1"/>
          </a:solidFill>
          <a:latin typeface="Segoe UI Light" charset="0"/>
          <a:ea typeface="ＭＳ Ｐゴシック" charset="0"/>
        </a:defRPr>
      </a:lvl9pPr>
    </p:titleStyle>
    <p:bodyStyle>
      <a:lvl1pPr marL="342834" indent="-342834" algn="l" defTabSz="914188"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808" indent="-285695" algn="l" defTabSz="914188"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2781" indent="-228556" algn="l" defTabSz="914188"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599893" indent="-228556" algn="l" defTabSz="914188"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005" indent="-228556" algn="l" defTabSz="914188"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118" indent="-228556" algn="l" defTabSz="457112" rtl="0" eaLnBrk="1" latinLnBrk="0" hangingPunct="1">
        <a:spcBef>
          <a:spcPct val="20000"/>
        </a:spcBef>
        <a:buFont typeface="Arial"/>
        <a:buChar char="•"/>
        <a:defRPr sz="2000" kern="1200">
          <a:solidFill>
            <a:schemeClr val="tx1"/>
          </a:solidFill>
          <a:latin typeface="+mn-lt"/>
          <a:ea typeface="+mn-ea"/>
          <a:cs typeface="+mn-cs"/>
        </a:defRPr>
      </a:lvl6pPr>
      <a:lvl7pPr marL="2971230" indent="-228556" algn="l" defTabSz="457112" rtl="0" eaLnBrk="1" latinLnBrk="0" hangingPunct="1">
        <a:spcBef>
          <a:spcPct val="20000"/>
        </a:spcBef>
        <a:buFont typeface="Arial"/>
        <a:buChar char="•"/>
        <a:defRPr sz="2000" kern="1200">
          <a:solidFill>
            <a:schemeClr val="tx1"/>
          </a:solidFill>
          <a:latin typeface="+mn-lt"/>
          <a:ea typeface="+mn-ea"/>
          <a:cs typeface="+mn-cs"/>
        </a:defRPr>
      </a:lvl7pPr>
      <a:lvl8pPr marL="3428341" indent="-228556" algn="l" defTabSz="457112" rtl="0" eaLnBrk="1" latinLnBrk="0" hangingPunct="1">
        <a:spcBef>
          <a:spcPct val="20000"/>
        </a:spcBef>
        <a:buFont typeface="Arial"/>
        <a:buChar char="•"/>
        <a:defRPr sz="2000" kern="1200">
          <a:solidFill>
            <a:schemeClr val="tx1"/>
          </a:solidFill>
          <a:latin typeface="+mn-lt"/>
          <a:ea typeface="+mn-ea"/>
          <a:cs typeface="+mn-cs"/>
        </a:defRPr>
      </a:lvl8pPr>
      <a:lvl9pPr marL="3885453" indent="-228556" algn="l" defTabSz="45711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2" rtl="0" eaLnBrk="1" latinLnBrk="0" hangingPunct="1">
        <a:defRPr sz="1800" kern="1200">
          <a:solidFill>
            <a:schemeClr val="tx1"/>
          </a:solidFill>
          <a:latin typeface="+mn-lt"/>
          <a:ea typeface="+mn-ea"/>
          <a:cs typeface="+mn-cs"/>
        </a:defRPr>
      </a:lvl1pPr>
      <a:lvl2pPr marL="457112" algn="l" defTabSz="457112" rtl="0" eaLnBrk="1" latinLnBrk="0" hangingPunct="1">
        <a:defRPr sz="1800" kern="1200">
          <a:solidFill>
            <a:schemeClr val="tx1"/>
          </a:solidFill>
          <a:latin typeface="+mn-lt"/>
          <a:ea typeface="+mn-ea"/>
          <a:cs typeface="+mn-cs"/>
        </a:defRPr>
      </a:lvl2pPr>
      <a:lvl3pPr marL="914225" algn="l" defTabSz="457112" rtl="0" eaLnBrk="1" latinLnBrk="0" hangingPunct="1">
        <a:defRPr sz="1800" kern="1200">
          <a:solidFill>
            <a:schemeClr val="tx1"/>
          </a:solidFill>
          <a:latin typeface="+mn-lt"/>
          <a:ea typeface="+mn-ea"/>
          <a:cs typeface="+mn-cs"/>
        </a:defRPr>
      </a:lvl3pPr>
      <a:lvl4pPr marL="1371337" algn="l" defTabSz="457112" rtl="0" eaLnBrk="1" latinLnBrk="0" hangingPunct="1">
        <a:defRPr sz="1800" kern="1200">
          <a:solidFill>
            <a:schemeClr val="tx1"/>
          </a:solidFill>
          <a:latin typeface="+mn-lt"/>
          <a:ea typeface="+mn-ea"/>
          <a:cs typeface="+mn-cs"/>
        </a:defRPr>
      </a:lvl4pPr>
      <a:lvl5pPr marL="1828449" algn="l" defTabSz="457112" rtl="0" eaLnBrk="1" latinLnBrk="0" hangingPunct="1">
        <a:defRPr sz="1800" kern="1200">
          <a:solidFill>
            <a:schemeClr val="tx1"/>
          </a:solidFill>
          <a:latin typeface="+mn-lt"/>
          <a:ea typeface="+mn-ea"/>
          <a:cs typeface="+mn-cs"/>
        </a:defRPr>
      </a:lvl5pPr>
      <a:lvl6pPr marL="2285561" algn="l" defTabSz="457112" rtl="0" eaLnBrk="1" latinLnBrk="0" hangingPunct="1">
        <a:defRPr sz="1800" kern="1200">
          <a:solidFill>
            <a:schemeClr val="tx1"/>
          </a:solidFill>
          <a:latin typeface="+mn-lt"/>
          <a:ea typeface="+mn-ea"/>
          <a:cs typeface="+mn-cs"/>
        </a:defRPr>
      </a:lvl6pPr>
      <a:lvl7pPr marL="2742674" algn="l" defTabSz="457112" rtl="0" eaLnBrk="1" latinLnBrk="0" hangingPunct="1">
        <a:defRPr sz="1800" kern="1200">
          <a:solidFill>
            <a:schemeClr val="tx1"/>
          </a:solidFill>
          <a:latin typeface="+mn-lt"/>
          <a:ea typeface="+mn-ea"/>
          <a:cs typeface="+mn-cs"/>
        </a:defRPr>
      </a:lvl7pPr>
      <a:lvl8pPr marL="3199785" algn="l" defTabSz="457112" rtl="0" eaLnBrk="1" latinLnBrk="0" hangingPunct="1">
        <a:defRPr sz="1800" kern="1200">
          <a:solidFill>
            <a:schemeClr val="tx1"/>
          </a:solidFill>
          <a:latin typeface="+mn-lt"/>
          <a:ea typeface="+mn-ea"/>
          <a:cs typeface="+mn-cs"/>
        </a:defRPr>
      </a:lvl8pPr>
      <a:lvl9pPr marL="3656897" algn="l" defTabSz="45711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165086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259176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7621556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460906"/>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1" r:id="rId5"/>
    <p:sldLayoutId id="2147483802" r:id="rId6"/>
    <p:sldLayoutId id="2147483803" r:id="rId7"/>
    <p:sldLayoutId id="2147483804" r:id="rId8"/>
    <p:sldLayoutId id="2147483806" r:id="rId9"/>
    <p:sldLayoutId id="2147483807" r:id="rId10"/>
    <p:sldLayoutId id="2147483808" r:id="rId11"/>
    <p:sldLayoutId id="2147483810" r:id="rId12"/>
    <p:sldLayoutId id="2147483812" r:id="rId13"/>
    <p:sldLayoutId id="2147483814" r:id="rId14"/>
    <p:sldLayoutId id="2147483815"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63635353"/>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36419313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223.xml"/></Relationships>
</file>

<file path=ppt/slides/_rels/slide1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11.xml"/><Relationship Id="rId7" Type="http://schemas.openxmlformats.org/officeDocument/2006/relationships/image" Target="../media/image85.png"/><Relationship Id="rId2" Type="http://schemas.openxmlformats.org/officeDocument/2006/relationships/slideLayout" Target="../slideLayouts/slideLayout186.xml"/><Relationship Id="rId1" Type="http://schemas.openxmlformats.org/officeDocument/2006/relationships/themeOverride" Target="../theme/themeOverride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emf"/><Relationship Id="rId7"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189.xml"/><Relationship Id="rId6" Type="http://schemas.openxmlformats.org/officeDocument/2006/relationships/image" Target="../media/image90.png"/><Relationship Id="rId5" Type="http://schemas.openxmlformats.org/officeDocument/2006/relationships/image" Target="../media/image60.emf"/><Relationship Id="rId10" Type="http://schemas.openxmlformats.org/officeDocument/2006/relationships/image" Target="../media/image93.png"/><Relationship Id="rId4" Type="http://schemas.openxmlformats.org/officeDocument/2006/relationships/image" Target="../media/image89.emf"/><Relationship Id="rId9" Type="http://schemas.openxmlformats.org/officeDocument/2006/relationships/image" Target="../media/image8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3.xml"/></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158.xml"/><Relationship Id="rId6" Type="http://schemas.openxmlformats.org/officeDocument/2006/relationships/image" Target="../media/image58.png"/><Relationship Id="rId5" Type="http://schemas.openxmlformats.org/officeDocument/2006/relationships/image" Target="../media/image57.gif"/><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5.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emf"/><Relationship Id="rId7"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11.xml"/><Relationship Id="rId6" Type="http://schemas.openxmlformats.org/officeDocument/2006/relationships/image" Target="../media/image62.png"/><Relationship Id="rId5" Type="http://schemas.openxmlformats.org/officeDocument/2006/relationships/image" Target="../media/image61.tiff"/><Relationship Id="rId10" Type="http://schemas.openxmlformats.org/officeDocument/2006/relationships/image" Target="../media/image66.png"/><Relationship Id="rId4" Type="http://schemas.openxmlformats.org/officeDocument/2006/relationships/image" Target="../media/image60.emf"/><Relationship Id="rId9"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164.xm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21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17.xml"/><Relationship Id="rId5" Type="http://schemas.openxmlformats.org/officeDocument/2006/relationships/image" Target="../media/image80.png"/><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2847E6-6738-40C9-B6FD-9107ABB1774D}"/>
              </a:ext>
            </a:extLst>
          </p:cNvPr>
          <p:cNvGrpSpPr/>
          <p:nvPr/>
        </p:nvGrpSpPr>
        <p:grpSpPr>
          <a:xfrm>
            <a:off x="80084" y="1451349"/>
            <a:ext cx="7909162" cy="3834865"/>
            <a:chOff x="80084" y="2284881"/>
            <a:chExt cx="7909162" cy="3834865"/>
          </a:xfrm>
        </p:grpSpPr>
        <p:sp>
          <p:nvSpPr>
            <p:cNvPr id="4" name="Rectangle 3"/>
            <p:cNvSpPr/>
            <p:nvPr/>
          </p:nvSpPr>
          <p:spPr bwMode="auto">
            <a:xfrm>
              <a:off x="80084" y="2284881"/>
              <a:ext cx="7808746" cy="3834865"/>
            </a:xfrm>
            <a:prstGeom prst="rect">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2"/>
            <p:cNvSpPr txBox="1">
              <a:spLocks/>
            </p:cNvSpPr>
            <p:nvPr/>
          </p:nvSpPr>
          <p:spPr>
            <a:xfrm>
              <a:off x="180500" y="2614719"/>
              <a:ext cx="7808746" cy="949575"/>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Azure </a:t>
              </a:r>
              <a:b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Containers and Orchestration</a:t>
              </a:r>
            </a:p>
            <a:p>
              <a:pPr marL="0" marR="0" lvl="0" indent="0" algn="l" defTabSz="914016" rtl="0" eaLnBrk="1" fontAlgn="auto" latinLnBrk="0" hangingPunct="1">
                <a:lnSpc>
                  <a:spcPct val="90000"/>
                </a:lnSpc>
                <a:spcBef>
                  <a:spcPct val="0"/>
                </a:spcBef>
                <a:spcAft>
                  <a:spcPts val="0"/>
                </a:spcAft>
                <a:buClrTx/>
                <a:buSzTx/>
                <a:buFontTx/>
                <a:buNone/>
                <a:tabLst/>
                <a:defRPr/>
              </a:pPr>
              <a:endParaRPr kumimoji="0" lang="en-US" sz="4703" b="0" i="0" u="none" strike="noStrike" kern="1200" cap="none" spc="-3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186721" y="4301312"/>
              <a:ext cx="7529046" cy="145877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Shimail Gillani</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Cloud Solution Architect</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Education</a:t>
              </a:r>
            </a:p>
          </p:txBody>
        </p:sp>
      </p:grpSp>
    </p:spTree>
    <p:extLst>
      <p:ext uri="{BB962C8B-B14F-4D97-AF65-F5344CB8AC3E}">
        <p14:creationId xmlns:p14="http://schemas.microsoft.com/office/powerpoint/2010/main" val="52326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4518C6-09C0-4D35-A9E3-45BA11855A3B}"/>
              </a:ext>
            </a:extLst>
          </p:cNvPr>
          <p:cNvSpPr>
            <a:spLocks noGrp="1"/>
          </p:cNvSpPr>
          <p:nvPr>
            <p:ph type="title"/>
          </p:nvPr>
        </p:nvSpPr>
        <p:spPr/>
        <p:txBody>
          <a:bodyPr/>
          <a:lstStyle/>
          <a:p>
            <a:r>
              <a:rPr lang="it-IT" dirty="0"/>
              <a:t>Exercise 3 - Containers and Azure App Service</a:t>
            </a:r>
            <a:endParaRPr lang="es-ES" dirty="0"/>
          </a:p>
        </p:txBody>
      </p:sp>
      <p:pic>
        <p:nvPicPr>
          <p:cNvPr id="1026" name="Picture 2" descr="https://azure.microsoft.com/svghandler/app-service/?width=600&amp;height=315">
            <a:extLst>
              <a:ext uri="{FF2B5EF4-FFF2-40B4-BE49-F238E27FC236}">
                <a16:creationId xmlns:a16="http://schemas.microsoft.com/office/drawing/2014/main" id="{15C1BD4B-8A1B-4D4C-AE5A-25FFD2A82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5" y="2087743"/>
            <a:ext cx="5602655" cy="29413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52AEDA-8998-4A64-9D86-F4E5DDE24C8F}"/>
              </a:ext>
            </a:extLst>
          </p:cNvPr>
          <p:cNvSpPr txBox="1"/>
          <p:nvPr/>
        </p:nvSpPr>
        <p:spPr>
          <a:xfrm>
            <a:off x="1889199" y="5123220"/>
            <a:ext cx="1733166" cy="1016818"/>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App</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Service</a:t>
            </a:r>
          </a:p>
        </p:txBody>
      </p:sp>
      <p:sp>
        <p:nvSpPr>
          <p:cNvPr id="3" name="Left Brace 2">
            <a:extLst>
              <a:ext uri="{FF2B5EF4-FFF2-40B4-BE49-F238E27FC236}">
                <a16:creationId xmlns:a16="http://schemas.microsoft.com/office/drawing/2014/main" id="{05A3632E-BDFD-41C4-B079-3A2493400C7F}"/>
              </a:ext>
            </a:extLst>
          </p:cNvPr>
          <p:cNvSpPr/>
          <p:nvPr/>
        </p:nvSpPr>
        <p:spPr>
          <a:xfrm>
            <a:off x="4851185" y="1299480"/>
            <a:ext cx="705925" cy="4517918"/>
          </a:xfrm>
          <a:prstGeom prst="leftBrace">
            <a:avLst>
              <a:gd name="adj1" fmla="val 160000"/>
              <a:gd name="adj2" fmla="val 50000"/>
            </a:avLst>
          </a:prstGeom>
          <a:ln w="38100">
            <a:solidFill>
              <a:srgbClr val="A0A1A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s-E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A3D01DCA-20AD-492B-9751-304CD3CFA204}"/>
              </a:ext>
            </a:extLst>
          </p:cNvPr>
          <p:cNvSpPr txBox="1"/>
          <p:nvPr/>
        </p:nvSpPr>
        <p:spPr>
          <a:xfrm>
            <a:off x="5372842" y="1977756"/>
            <a:ext cx="6552239" cy="6155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3.1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Creating</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 web app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from</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built</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container</a:t>
            </a:r>
            <a:endPar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0599E4F0-8A44-4225-8B3C-1523D41986A4}"/>
              </a:ext>
            </a:extLst>
          </p:cNvPr>
          <p:cNvSpPr txBox="1"/>
          <p:nvPr/>
        </p:nvSpPr>
        <p:spPr>
          <a:xfrm>
            <a:off x="5372841" y="2963794"/>
            <a:ext cx="6370557" cy="9413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3.2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Creating</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 web app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from</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public</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Docker Hub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container</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image</a:t>
            </a:r>
            <a:endPar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10" name="TextBox 9">
            <a:extLst>
              <a:ext uri="{FF2B5EF4-FFF2-40B4-BE49-F238E27FC236}">
                <a16:creationId xmlns:a16="http://schemas.microsoft.com/office/drawing/2014/main" id="{40F8A75F-C401-4568-885E-AAC255BCE512}"/>
              </a:ext>
            </a:extLst>
          </p:cNvPr>
          <p:cNvSpPr txBox="1"/>
          <p:nvPr/>
        </p:nvSpPr>
        <p:spPr>
          <a:xfrm>
            <a:off x="5464977" y="4276110"/>
            <a:ext cx="6460104" cy="9413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3.1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Creating</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 web app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from</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private</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Azure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Registry</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container</a:t>
            </a:r>
            <a:r>
              <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es-E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image</a:t>
            </a:r>
            <a:endParaRPr kumimoji="0" lang="es-E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69571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842446-7D90-40A9-921E-BBC7209FC5AB}"/>
              </a:ext>
            </a:extLst>
          </p:cNvPr>
          <p:cNvSpPr>
            <a:spLocks noGrp="1"/>
          </p:cNvSpPr>
          <p:nvPr>
            <p:ph type="title"/>
          </p:nvPr>
        </p:nvSpPr>
        <p:spPr/>
        <p:txBody>
          <a:bodyPr/>
          <a:lstStyle/>
          <a:p>
            <a:r>
              <a:rPr lang="en-US"/>
              <a:t>Web App comes to Linux (container support)</a:t>
            </a:r>
          </a:p>
        </p:txBody>
      </p:sp>
      <p:sp>
        <p:nvSpPr>
          <p:cNvPr id="6" name="Text Placeholder 5">
            <a:extLst>
              <a:ext uri="{FF2B5EF4-FFF2-40B4-BE49-F238E27FC236}">
                <a16:creationId xmlns:a16="http://schemas.microsoft.com/office/drawing/2014/main" id="{9137BA8D-4A0C-4640-92F2-B5ACD54B5BC0}"/>
              </a:ext>
            </a:extLst>
          </p:cNvPr>
          <p:cNvSpPr>
            <a:spLocks noGrp="1"/>
          </p:cNvSpPr>
          <p:nvPr>
            <p:ph type="body" sz="quarter" idx="10"/>
          </p:nvPr>
        </p:nvSpPr>
        <p:spPr>
          <a:xfrm>
            <a:off x="269303" y="1187644"/>
            <a:ext cx="11655078" cy="673454"/>
          </a:xfrm>
        </p:spPr>
        <p:txBody>
          <a:bodyPr/>
          <a:lstStyle/>
          <a:p>
            <a:endParaRPr lang="en-US"/>
          </a:p>
        </p:txBody>
      </p:sp>
      <p:pic>
        <p:nvPicPr>
          <p:cNvPr id="1026" name="Picture 2" descr="Image result for azure we bpp">
            <a:extLst>
              <a:ext uri="{FF2B5EF4-FFF2-40B4-BE49-F238E27FC236}">
                <a16:creationId xmlns:a16="http://schemas.microsoft.com/office/drawing/2014/main" id="{AC8B7808-9E67-46B9-BEE6-EEEF8B5F7B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050" y="2433607"/>
            <a:ext cx="2300190" cy="1207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E91ADD4-421A-4FFD-B844-0AB853A44E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189" y="2687356"/>
            <a:ext cx="1044940" cy="1044940"/>
          </a:xfrm>
          <a:prstGeom prst="rect">
            <a:avLst/>
          </a:prstGeom>
        </p:spPr>
      </p:pic>
      <p:pic>
        <p:nvPicPr>
          <p:cNvPr id="13" name="Picture 5" descr="image005">
            <a:extLst>
              <a:ext uri="{FF2B5EF4-FFF2-40B4-BE49-F238E27FC236}">
                <a16:creationId xmlns:a16="http://schemas.microsoft.com/office/drawing/2014/main" id="{152D76E2-F322-40CE-AFAC-F5519341466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54851" y="2036013"/>
            <a:ext cx="2138200" cy="16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43DF5353-A288-4079-93EB-5AB279F9F26B}"/>
              </a:ext>
            </a:extLst>
          </p:cNvPr>
          <p:cNvSpPr txBox="1"/>
          <p:nvPr/>
        </p:nvSpPr>
        <p:spPr>
          <a:xfrm>
            <a:off x="1305225" y="1166952"/>
            <a:ext cx="4791617" cy="634443"/>
          </a:xfrm>
          <a:prstGeom prst="rect">
            <a:avLst/>
          </a:prstGeom>
          <a:solidFill>
            <a:schemeClr val="accent1"/>
          </a:solid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353535"/>
                </a:solidFill>
                <a:effectLst/>
                <a:uLnTx/>
                <a:uFillTx/>
                <a:latin typeface="Segoe UI Semilight"/>
                <a:ea typeface="+mn-ea"/>
                <a:cs typeface="+mn-cs"/>
              </a:rPr>
              <a:t>Bring your code </a:t>
            </a:r>
          </a:p>
        </p:txBody>
      </p:sp>
      <p:sp>
        <p:nvSpPr>
          <p:cNvPr id="15" name="TextBox 14">
            <a:extLst>
              <a:ext uri="{FF2B5EF4-FFF2-40B4-BE49-F238E27FC236}">
                <a16:creationId xmlns:a16="http://schemas.microsoft.com/office/drawing/2014/main" id="{1B3DD8F4-C327-4290-AF1A-902ACE7A3FEB}"/>
              </a:ext>
            </a:extLst>
          </p:cNvPr>
          <p:cNvSpPr txBox="1"/>
          <p:nvPr/>
        </p:nvSpPr>
        <p:spPr>
          <a:xfrm>
            <a:off x="6871912" y="1187781"/>
            <a:ext cx="4791617" cy="634443"/>
          </a:xfrm>
          <a:prstGeom prst="rect">
            <a:avLst/>
          </a:prstGeom>
          <a:solidFill>
            <a:schemeClr val="accent1"/>
          </a:solid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353535"/>
                </a:solidFill>
                <a:effectLst/>
                <a:uLnTx/>
                <a:uFillTx/>
                <a:latin typeface="Segoe UI Semilight"/>
                <a:ea typeface="+mn-ea"/>
                <a:cs typeface="+mn-cs"/>
              </a:rPr>
              <a:t>Bring your container</a:t>
            </a:r>
          </a:p>
        </p:txBody>
      </p:sp>
      <p:sp>
        <p:nvSpPr>
          <p:cNvPr id="2" name="Plus Sign 1">
            <a:extLst>
              <a:ext uri="{FF2B5EF4-FFF2-40B4-BE49-F238E27FC236}">
                <a16:creationId xmlns:a16="http://schemas.microsoft.com/office/drawing/2014/main" id="{CED329FF-1B1F-4D29-BA77-638732CDC722}"/>
              </a:ext>
            </a:extLst>
          </p:cNvPr>
          <p:cNvSpPr/>
          <p:nvPr/>
        </p:nvSpPr>
        <p:spPr bwMode="auto">
          <a:xfrm>
            <a:off x="2454862" y="2662074"/>
            <a:ext cx="798972" cy="75066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Picture 8" descr="PHP.png">
            <a:extLst>
              <a:ext uri="{FF2B5EF4-FFF2-40B4-BE49-F238E27FC236}">
                <a16:creationId xmlns:a16="http://schemas.microsoft.com/office/drawing/2014/main" id="{1933C9F3-B1A3-404B-B401-5DA58FCB012F}"/>
              </a:ext>
            </a:extLst>
          </p:cNvPr>
          <p:cNvPicPr>
            <a:picLocks noChangeAspect="1"/>
          </p:cNvPicPr>
          <p:nvPr/>
        </p:nvPicPr>
        <p:blipFill>
          <a:blip r:embed="rId7" cstate="print">
            <a:extLst/>
          </a:blip>
          <a:stretch>
            <a:fillRect/>
          </a:stretch>
        </p:blipFill>
        <p:spPr>
          <a:xfrm>
            <a:off x="3648440" y="2513626"/>
            <a:ext cx="625793" cy="347459"/>
          </a:xfrm>
          <a:prstGeom prst="rect">
            <a:avLst/>
          </a:prstGeom>
        </p:spPr>
      </p:pic>
      <p:pic>
        <p:nvPicPr>
          <p:cNvPr id="10" name="Picture 9">
            <a:extLst>
              <a:ext uri="{FF2B5EF4-FFF2-40B4-BE49-F238E27FC236}">
                <a16:creationId xmlns:a16="http://schemas.microsoft.com/office/drawing/2014/main" id="{6B6EFBEE-1745-4572-A3A0-C94FBE9996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5272" y="3667420"/>
            <a:ext cx="889714" cy="248301"/>
          </a:xfrm>
          <a:prstGeom prst="rect">
            <a:avLst/>
          </a:prstGeom>
        </p:spPr>
      </p:pic>
      <p:pic>
        <p:nvPicPr>
          <p:cNvPr id="14" name="Picture 13">
            <a:extLst>
              <a:ext uri="{FF2B5EF4-FFF2-40B4-BE49-F238E27FC236}">
                <a16:creationId xmlns:a16="http://schemas.microsoft.com/office/drawing/2014/main" id="{7E43273E-563B-4F1A-9ABD-EB82981B47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81963" y="2509460"/>
            <a:ext cx="412911" cy="473974"/>
          </a:xfrm>
          <a:prstGeom prst="rect">
            <a:avLst/>
          </a:prstGeom>
        </p:spPr>
      </p:pic>
      <p:sp>
        <p:nvSpPr>
          <p:cNvPr id="4" name="TextBox 3">
            <a:extLst>
              <a:ext uri="{FF2B5EF4-FFF2-40B4-BE49-F238E27FC236}">
                <a16:creationId xmlns:a16="http://schemas.microsoft.com/office/drawing/2014/main" id="{B3C97987-8DF5-4F70-8D98-51C7F348660F}"/>
              </a:ext>
            </a:extLst>
          </p:cNvPr>
          <p:cNvSpPr txBox="1"/>
          <p:nvPr/>
        </p:nvSpPr>
        <p:spPr>
          <a:xfrm>
            <a:off x="3089521" y="3540942"/>
            <a:ext cx="1501329" cy="544688"/>
          </a:xfrm>
          <a:prstGeom prst="rect">
            <a:avLst/>
          </a:prstGeom>
          <a:noFill/>
        </p:spPr>
        <p:txBody>
          <a:bodyPr wrap="squar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.NET Core</a:t>
            </a:r>
          </a:p>
        </p:txBody>
      </p:sp>
      <p:sp>
        <p:nvSpPr>
          <p:cNvPr id="16" name="TextBox 15">
            <a:extLst>
              <a:ext uri="{FF2B5EF4-FFF2-40B4-BE49-F238E27FC236}">
                <a16:creationId xmlns:a16="http://schemas.microsoft.com/office/drawing/2014/main" id="{FB6E925A-32E8-4DCA-87C8-1D016B586021}"/>
              </a:ext>
            </a:extLst>
          </p:cNvPr>
          <p:cNvSpPr txBox="1"/>
          <p:nvPr/>
        </p:nvSpPr>
        <p:spPr>
          <a:xfrm>
            <a:off x="7942927" y="3653563"/>
            <a:ext cx="2983407" cy="544688"/>
          </a:xfrm>
          <a:prstGeom prst="rect">
            <a:avLst/>
          </a:prstGeom>
          <a:noFill/>
        </p:spPr>
        <p:txBody>
          <a:bodyPr wrap="squar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Web App for Containers</a:t>
            </a:r>
          </a:p>
        </p:txBody>
      </p:sp>
      <p:sp>
        <p:nvSpPr>
          <p:cNvPr id="17" name="Rectangle 16">
            <a:extLst>
              <a:ext uri="{FF2B5EF4-FFF2-40B4-BE49-F238E27FC236}">
                <a16:creationId xmlns:a16="http://schemas.microsoft.com/office/drawing/2014/main" id="{650BF473-AB7D-4113-8707-B041313841D9}"/>
              </a:ext>
            </a:extLst>
          </p:cNvPr>
          <p:cNvSpPr/>
          <p:nvPr/>
        </p:nvSpPr>
        <p:spPr>
          <a:xfrm>
            <a:off x="707993" y="4932148"/>
            <a:ext cx="11014780" cy="1300878"/>
          </a:xfrm>
          <a:prstGeom prst="rect">
            <a:avLst/>
          </a:prstGeom>
          <a:solidFill>
            <a:schemeClr val="bg1">
              <a:lumMod val="95000"/>
            </a:schemeClr>
          </a:solidFill>
        </p:spPr>
        <p:txBody>
          <a:bodyPr wrap="square">
            <a:spAutoFit/>
          </a:bodyPr>
          <a:lstStyle/>
          <a:p>
            <a:pPr marL="687256" marR="0" lvl="0" indent="-571390" algn="ctr" defTabSz="932293"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700" b="1"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endParaRPr>
          </a:p>
          <a:p>
            <a:pPr marL="687256" marR="0" lvl="0" indent="-571390" algn="ctr" defTabSz="932293"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Deploy to Azure in seconds </a:t>
            </a:r>
          </a:p>
          <a:p>
            <a:pPr marL="687256" marR="0" lvl="0" indent="-571390" algn="ctr" defTabSz="932293"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Scale easily on demand</a:t>
            </a:r>
          </a:p>
          <a:p>
            <a:pPr marL="687256" marR="0" lvl="0" indent="-571390" algn="ctr" defTabSz="932293"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Designed for your agile web development needs</a:t>
            </a:r>
          </a:p>
          <a:p>
            <a:pPr marL="687256" marR="0" lvl="0" indent="-571390" algn="ctr" defTabSz="932293"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700" b="1"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A7863972-D3C7-41E9-BBD4-B4FD0D6DE2FE}"/>
              </a:ext>
            </a:extLst>
          </p:cNvPr>
          <p:cNvCxnSpPr>
            <a:cxnSpLocks/>
          </p:cNvCxnSpPr>
          <p:nvPr/>
        </p:nvCxnSpPr>
        <p:spPr>
          <a:xfrm>
            <a:off x="6315740" y="1361408"/>
            <a:ext cx="0" cy="2827891"/>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05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7E02-BCA9-4FDC-95D6-2424EE7771EF}"/>
              </a:ext>
            </a:extLst>
          </p:cNvPr>
          <p:cNvSpPr>
            <a:spLocks noGrp="1"/>
          </p:cNvSpPr>
          <p:nvPr>
            <p:ph type="title"/>
          </p:nvPr>
        </p:nvSpPr>
        <p:spPr/>
        <p:txBody>
          <a:bodyPr/>
          <a:lstStyle/>
          <a:p>
            <a:r>
              <a:rPr lang="en-US"/>
              <a:t>Deployment Life Cycle </a:t>
            </a:r>
          </a:p>
        </p:txBody>
      </p:sp>
      <p:sp>
        <p:nvSpPr>
          <p:cNvPr id="8" name="Rectangle 7">
            <a:extLst>
              <a:ext uri="{FF2B5EF4-FFF2-40B4-BE49-F238E27FC236}">
                <a16:creationId xmlns:a16="http://schemas.microsoft.com/office/drawing/2014/main" id="{FDE9087E-3BDD-43E3-9AD5-94A1E65DEE40}"/>
              </a:ext>
            </a:extLst>
          </p:cNvPr>
          <p:cNvSpPr/>
          <p:nvPr/>
        </p:nvSpPr>
        <p:spPr bwMode="auto">
          <a:xfrm>
            <a:off x="5361815" y="3121775"/>
            <a:ext cx="4738686" cy="24262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DAC95385-C6CB-431A-9D55-C715608772E2}"/>
              </a:ext>
            </a:extLst>
          </p:cNvPr>
          <p:cNvSpPr txBox="1"/>
          <p:nvPr/>
        </p:nvSpPr>
        <p:spPr>
          <a:xfrm>
            <a:off x="2091503" y="4086319"/>
            <a:ext cx="993240" cy="189860"/>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Developers</a:t>
            </a:r>
          </a:p>
        </p:txBody>
      </p:sp>
      <p:sp>
        <p:nvSpPr>
          <p:cNvPr id="10" name="TextBox 9">
            <a:extLst>
              <a:ext uri="{FF2B5EF4-FFF2-40B4-BE49-F238E27FC236}">
                <a16:creationId xmlns:a16="http://schemas.microsoft.com/office/drawing/2014/main" id="{20B32136-4808-45D2-8F4C-D0C207950481}"/>
              </a:ext>
            </a:extLst>
          </p:cNvPr>
          <p:cNvSpPr txBox="1"/>
          <p:nvPr/>
        </p:nvSpPr>
        <p:spPr>
          <a:xfrm>
            <a:off x="3941517" y="2193592"/>
            <a:ext cx="926175" cy="37971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Github</a:t>
            </a:r>
            <a:r>
              <a:rPr kumimoji="0" lang="en-US" sz="1371"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repos</a:t>
            </a:r>
          </a:p>
        </p:txBody>
      </p:sp>
      <p:sp>
        <p:nvSpPr>
          <p:cNvPr id="11" name="TextBox 10">
            <a:extLst>
              <a:ext uri="{FF2B5EF4-FFF2-40B4-BE49-F238E27FC236}">
                <a16:creationId xmlns:a16="http://schemas.microsoft.com/office/drawing/2014/main" id="{91C139BC-A10C-4967-8A03-FECF9FAB60F8}"/>
              </a:ext>
            </a:extLst>
          </p:cNvPr>
          <p:cNvSpPr txBox="1"/>
          <p:nvPr/>
        </p:nvSpPr>
        <p:spPr>
          <a:xfrm>
            <a:off x="3941517" y="3465098"/>
            <a:ext cx="926175" cy="37971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Local Git repos</a:t>
            </a:r>
          </a:p>
        </p:txBody>
      </p:sp>
      <p:sp>
        <p:nvSpPr>
          <p:cNvPr id="12" name="TextBox 11">
            <a:extLst>
              <a:ext uri="{FF2B5EF4-FFF2-40B4-BE49-F238E27FC236}">
                <a16:creationId xmlns:a16="http://schemas.microsoft.com/office/drawing/2014/main" id="{FAE123E7-0FA9-462C-A782-D7C2BFE6C99B}"/>
              </a:ext>
            </a:extLst>
          </p:cNvPr>
          <p:cNvSpPr txBox="1"/>
          <p:nvPr/>
        </p:nvSpPr>
        <p:spPr>
          <a:xfrm>
            <a:off x="5405158" y="2193592"/>
            <a:ext cx="926175" cy="189860"/>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VSTS</a:t>
            </a:r>
          </a:p>
        </p:txBody>
      </p:sp>
      <p:sp>
        <p:nvSpPr>
          <p:cNvPr id="13" name="TextBox 12">
            <a:extLst>
              <a:ext uri="{FF2B5EF4-FFF2-40B4-BE49-F238E27FC236}">
                <a16:creationId xmlns:a16="http://schemas.microsoft.com/office/drawing/2014/main" id="{A5216B0E-5940-4BB2-9975-85340E2D9D78}"/>
              </a:ext>
            </a:extLst>
          </p:cNvPr>
          <p:cNvSpPr txBox="1"/>
          <p:nvPr/>
        </p:nvSpPr>
        <p:spPr>
          <a:xfrm>
            <a:off x="6712726" y="2197761"/>
            <a:ext cx="2150235" cy="189962"/>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Container Registry</a:t>
            </a:r>
          </a:p>
        </p:txBody>
      </p:sp>
      <p:sp>
        <p:nvSpPr>
          <p:cNvPr id="14" name="TextBox 13">
            <a:extLst>
              <a:ext uri="{FF2B5EF4-FFF2-40B4-BE49-F238E27FC236}">
                <a16:creationId xmlns:a16="http://schemas.microsoft.com/office/drawing/2014/main" id="{88F3EA55-AF7A-42F2-8B5F-50E2EB4BBA08}"/>
              </a:ext>
            </a:extLst>
          </p:cNvPr>
          <p:cNvSpPr txBox="1"/>
          <p:nvPr/>
        </p:nvSpPr>
        <p:spPr>
          <a:xfrm>
            <a:off x="5746014" y="3956218"/>
            <a:ext cx="926175" cy="189860"/>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Redis</a:t>
            </a:r>
            <a:r>
              <a:rPr kumimoji="0" lang="en-US" sz="1371"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cache</a:t>
            </a:r>
          </a:p>
        </p:txBody>
      </p:sp>
      <p:sp>
        <p:nvSpPr>
          <p:cNvPr id="15" name="TextBox 14">
            <a:extLst>
              <a:ext uri="{FF2B5EF4-FFF2-40B4-BE49-F238E27FC236}">
                <a16:creationId xmlns:a16="http://schemas.microsoft.com/office/drawing/2014/main" id="{6F513D0D-4358-4443-BA4A-150AE3AB7F69}"/>
              </a:ext>
            </a:extLst>
          </p:cNvPr>
          <p:cNvSpPr txBox="1"/>
          <p:nvPr/>
        </p:nvSpPr>
        <p:spPr>
          <a:xfrm>
            <a:off x="7113724" y="4034418"/>
            <a:ext cx="1239878" cy="37971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Web App for Containers</a:t>
            </a:r>
          </a:p>
        </p:txBody>
      </p:sp>
      <p:sp>
        <p:nvSpPr>
          <p:cNvPr id="16" name="TextBox 15">
            <a:extLst>
              <a:ext uri="{FF2B5EF4-FFF2-40B4-BE49-F238E27FC236}">
                <a16:creationId xmlns:a16="http://schemas.microsoft.com/office/drawing/2014/main" id="{F2A562AB-737A-430D-A729-7CB504E25C69}"/>
              </a:ext>
            </a:extLst>
          </p:cNvPr>
          <p:cNvSpPr txBox="1"/>
          <p:nvPr/>
        </p:nvSpPr>
        <p:spPr>
          <a:xfrm>
            <a:off x="8641177" y="3956217"/>
            <a:ext cx="1239878" cy="379924"/>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database for MySQL</a:t>
            </a:r>
          </a:p>
        </p:txBody>
      </p:sp>
      <p:sp>
        <p:nvSpPr>
          <p:cNvPr id="17" name="TextBox 16">
            <a:extLst>
              <a:ext uri="{FF2B5EF4-FFF2-40B4-BE49-F238E27FC236}">
                <a16:creationId xmlns:a16="http://schemas.microsoft.com/office/drawing/2014/main" id="{2D6BADBB-FFB2-4043-B2B6-ABF10D59AD9A}"/>
              </a:ext>
            </a:extLst>
          </p:cNvPr>
          <p:cNvSpPr txBox="1"/>
          <p:nvPr/>
        </p:nvSpPr>
        <p:spPr>
          <a:xfrm>
            <a:off x="7113724" y="5266179"/>
            <a:ext cx="1239878" cy="189860"/>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CDN</a:t>
            </a:r>
          </a:p>
        </p:txBody>
      </p:sp>
      <p:sp>
        <p:nvSpPr>
          <p:cNvPr id="19" name="Freeform 20">
            <a:extLst>
              <a:ext uri="{FF2B5EF4-FFF2-40B4-BE49-F238E27FC236}">
                <a16:creationId xmlns:a16="http://schemas.microsoft.com/office/drawing/2014/main" id="{49BA42DE-CADD-4C30-83FC-10580AC91D21}"/>
              </a:ext>
            </a:extLst>
          </p:cNvPr>
          <p:cNvSpPr>
            <a:spLocks noChangeAspect="1" noEditPoints="1"/>
          </p:cNvSpPr>
          <p:nvPr/>
        </p:nvSpPr>
        <p:spPr bwMode="black">
          <a:xfrm>
            <a:off x="2296824" y="2965613"/>
            <a:ext cx="582594" cy="374802"/>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0" normalizeH="0" baseline="0" noProof="0">
              <a:ln>
                <a:noFill/>
              </a:ln>
              <a:solidFill>
                <a:srgbClr val="292929">
                  <a:lumMod val="50000"/>
                </a:srgbClr>
              </a:solidFill>
              <a:effectLst/>
              <a:uLnTx/>
              <a:uFillTx/>
              <a:latin typeface="Segoe Light" pitchFamily="34" charset="0"/>
              <a:ea typeface="+mn-ea"/>
              <a:cs typeface="+mn-cs"/>
            </a:endParaRPr>
          </a:p>
        </p:txBody>
      </p:sp>
      <p:sp>
        <p:nvSpPr>
          <p:cNvPr id="21" name="Freeform 20">
            <a:extLst>
              <a:ext uri="{FF2B5EF4-FFF2-40B4-BE49-F238E27FC236}">
                <a16:creationId xmlns:a16="http://schemas.microsoft.com/office/drawing/2014/main" id="{37703319-176C-4592-8764-BEDB2871D01B}"/>
              </a:ext>
            </a:extLst>
          </p:cNvPr>
          <p:cNvSpPr>
            <a:spLocks noChangeAspect="1" noEditPoints="1"/>
          </p:cNvSpPr>
          <p:nvPr/>
        </p:nvSpPr>
        <p:spPr bwMode="black">
          <a:xfrm>
            <a:off x="2296824" y="3672749"/>
            <a:ext cx="582594" cy="374802"/>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0" normalizeH="0" baseline="0" noProof="0">
              <a:ln>
                <a:noFill/>
              </a:ln>
              <a:solidFill>
                <a:srgbClr val="292929">
                  <a:lumMod val="50000"/>
                </a:srgbClr>
              </a:solidFill>
              <a:effectLst/>
              <a:uLnTx/>
              <a:uFillTx/>
              <a:latin typeface="Segoe Light" pitchFamily="34" charset="0"/>
              <a:ea typeface="+mn-ea"/>
              <a:cs typeface="+mn-cs"/>
            </a:endParaRPr>
          </a:p>
        </p:txBody>
      </p:sp>
      <p:pic>
        <p:nvPicPr>
          <p:cNvPr id="35" name="Picture 34">
            <a:extLst>
              <a:ext uri="{FF2B5EF4-FFF2-40B4-BE49-F238E27FC236}">
                <a16:creationId xmlns:a16="http://schemas.microsoft.com/office/drawing/2014/main" id="{056CDF56-F244-4DDE-99DE-450A7E956A7C}"/>
              </a:ext>
            </a:extLst>
          </p:cNvPr>
          <p:cNvPicPr>
            <a:picLocks noChangeAspect="1"/>
          </p:cNvPicPr>
          <p:nvPr/>
        </p:nvPicPr>
        <p:blipFill>
          <a:blip r:embed="rId3"/>
          <a:stretch>
            <a:fillRect/>
          </a:stretch>
        </p:blipFill>
        <p:spPr>
          <a:xfrm>
            <a:off x="5947295" y="3370418"/>
            <a:ext cx="523612" cy="533544"/>
          </a:xfrm>
          <a:prstGeom prst="rect">
            <a:avLst/>
          </a:prstGeom>
        </p:spPr>
      </p:pic>
      <p:pic>
        <p:nvPicPr>
          <p:cNvPr id="36" name="Picture 35">
            <a:extLst>
              <a:ext uri="{FF2B5EF4-FFF2-40B4-BE49-F238E27FC236}">
                <a16:creationId xmlns:a16="http://schemas.microsoft.com/office/drawing/2014/main" id="{C433F26B-2D09-4C23-BA68-77ACDDC319C6}"/>
              </a:ext>
            </a:extLst>
          </p:cNvPr>
          <p:cNvPicPr>
            <a:picLocks noChangeAspect="1"/>
          </p:cNvPicPr>
          <p:nvPr/>
        </p:nvPicPr>
        <p:blipFill>
          <a:blip r:embed="rId4"/>
          <a:stretch>
            <a:fillRect/>
          </a:stretch>
        </p:blipFill>
        <p:spPr>
          <a:xfrm>
            <a:off x="9013063" y="3294346"/>
            <a:ext cx="485532" cy="638348"/>
          </a:xfrm>
          <a:prstGeom prst="rect">
            <a:avLst/>
          </a:prstGeom>
        </p:spPr>
      </p:pic>
      <p:pic>
        <p:nvPicPr>
          <p:cNvPr id="37" name="Picture 36">
            <a:extLst>
              <a:ext uri="{FF2B5EF4-FFF2-40B4-BE49-F238E27FC236}">
                <a16:creationId xmlns:a16="http://schemas.microsoft.com/office/drawing/2014/main" id="{3621BC08-D8AC-414B-AE46-2D696FC2F835}"/>
              </a:ext>
            </a:extLst>
          </p:cNvPr>
          <p:cNvPicPr>
            <a:picLocks noChangeAspect="1"/>
          </p:cNvPicPr>
          <p:nvPr/>
        </p:nvPicPr>
        <p:blipFill>
          <a:blip r:embed="rId5"/>
          <a:stretch>
            <a:fillRect/>
          </a:stretch>
        </p:blipFill>
        <p:spPr>
          <a:xfrm>
            <a:off x="7409976" y="4827910"/>
            <a:ext cx="647375" cy="438269"/>
          </a:xfrm>
          <a:prstGeom prst="rect">
            <a:avLst/>
          </a:prstGeom>
        </p:spPr>
      </p:pic>
      <p:pic>
        <p:nvPicPr>
          <p:cNvPr id="27652" name="Picture 4" descr="Image result for github icon">
            <a:extLst>
              <a:ext uri="{FF2B5EF4-FFF2-40B4-BE49-F238E27FC236}">
                <a16:creationId xmlns:a16="http://schemas.microsoft.com/office/drawing/2014/main" id="{A90ADB99-8980-4FC1-84F3-C821075E0B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86342" y="1531927"/>
            <a:ext cx="631965" cy="631965"/>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git repos icon">
            <a:extLst>
              <a:ext uri="{FF2B5EF4-FFF2-40B4-BE49-F238E27FC236}">
                <a16:creationId xmlns:a16="http://schemas.microsoft.com/office/drawing/2014/main" id="{3B8DB72A-1868-42B1-A31A-824E21B41DC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8027"/>
          <a:stretch/>
        </p:blipFill>
        <p:spPr bwMode="auto">
          <a:xfrm>
            <a:off x="4178278" y="2972022"/>
            <a:ext cx="452652" cy="450335"/>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E4ED89EA-5DB7-42BA-BB21-9CB598893904}"/>
              </a:ext>
            </a:extLst>
          </p:cNvPr>
          <p:cNvCxnSpPr/>
          <p:nvPr/>
        </p:nvCxnSpPr>
        <p:spPr>
          <a:xfrm flipH="1">
            <a:off x="2879420" y="3187129"/>
            <a:ext cx="1260520"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CCC29E9-2293-46C8-9EF0-70E34463D894}"/>
              </a:ext>
            </a:extLst>
          </p:cNvPr>
          <p:cNvCxnSpPr/>
          <p:nvPr/>
        </p:nvCxnSpPr>
        <p:spPr>
          <a:xfrm>
            <a:off x="4404603" y="2617759"/>
            <a:ext cx="0" cy="323284"/>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59FD1B1-4D0F-458A-8712-53E9C41A017F}"/>
              </a:ext>
            </a:extLst>
          </p:cNvPr>
          <p:cNvCxnSpPr>
            <a:cxnSpLocks/>
            <a:stCxn id="27652" idx="3"/>
          </p:cNvCxnSpPr>
          <p:nvPr/>
        </p:nvCxnSpPr>
        <p:spPr>
          <a:xfrm>
            <a:off x="4718307" y="1847909"/>
            <a:ext cx="999310" cy="2276"/>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7C9412F-B7E3-4CDB-99A5-A1CA9A464FB1}"/>
              </a:ext>
            </a:extLst>
          </p:cNvPr>
          <p:cNvCxnSpPr>
            <a:cxnSpLocks/>
          </p:cNvCxnSpPr>
          <p:nvPr/>
        </p:nvCxnSpPr>
        <p:spPr>
          <a:xfrm>
            <a:off x="6096054" y="1850186"/>
            <a:ext cx="1233343"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5430F9-7EF1-4B5A-8C0B-4F351C5C4053}"/>
              </a:ext>
            </a:extLst>
          </p:cNvPr>
          <p:cNvCxnSpPr/>
          <p:nvPr/>
        </p:nvCxnSpPr>
        <p:spPr>
          <a:xfrm>
            <a:off x="7728062" y="2364979"/>
            <a:ext cx="0" cy="957378"/>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F4343D8-2589-4D76-B23C-F0677F25BD08}"/>
              </a:ext>
            </a:extLst>
          </p:cNvPr>
          <p:cNvCxnSpPr>
            <a:cxnSpLocks/>
          </p:cNvCxnSpPr>
          <p:nvPr/>
        </p:nvCxnSpPr>
        <p:spPr>
          <a:xfrm rot="16200000" flipH="1" flipV="1">
            <a:off x="4457005" y="-305044"/>
            <a:ext cx="1411840" cy="5132335"/>
          </a:xfrm>
          <a:prstGeom prst="bentConnector3">
            <a:avLst>
              <a:gd name="adj1" fmla="val -15871"/>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450C129-A908-4CA2-BC8F-F4D42938681A}"/>
              </a:ext>
            </a:extLst>
          </p:cNvPr>
          <p:cNvCxnSpPr>
            <a:cxnSpLocks/>
            <a:endCxn id="46" idx="1"/>
          </p:cNvCxnSpPr>
          <p:nvPr/>
        </p:nvCxnSpPr>
        <p:spPr>
          <a:xfrm>
            <a:off x="6481757" y="3668741"/>
            <a:ext cx="778048" cy="5045"/>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324AC71-B244-4106-B5C9-381B2C83DE85}"/>
              </a:ext>
            </a:extLst>
          </p:cNvPr>
          <p:cNvCxnSpPr>
            <a:cxnSpLocks/>
            <a:stCxn id="46" idx="3"/>
          </p:cNvCxnSpPr>
          <p:nvPr/>
        </p:nvCxnSpPr>
        <p:spPr>
          <a:xfrm flipV="1">
            <a:off x="8107397" y="3668742"/>
            <a:ext cx="866180" cy="5044"/>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A8AE4B-A6FE-46FA-923D-5DAFB1147170}"/>
              </a:ext>
            </a:extLst>
          </p:cNvPr>
          <p:cNvCxnSpPr/>
          <p:nvPr/>
        </p:nvCxnSpPr>
        <p:spPr>
          <a:xfrm>
            <a:off x="7733663" y="4414541"/>
            <a:ext cx="0" cy="41337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27658" name="Picture 10" descr="Image result for Visual Studio Code">
            <a:extLst>
              <a:ext uri="{FF2B5EF4-FFF2-40B4-BE49-F238E27FC236}">
                <a16:creationId xmlns:a16="http://schemas.microsoft.com/office/drawing/2014/main" id="{757C18A6-0E7F-4688-8DE3-01AC6E13A7C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36217" y="1512558"/>
            <a:ext cx="628779" cy="628779"/>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nector: Elbow 38">
            <a:extLst>
              <a:ext uri="{FF2B5EF4-FFF2-40B4-BE49-F238E27FC236}">
                <a16:creationId xmlns:a16="http://schemas.microsoft.com/office/drawing/2014/main" id="{E3CFC1A4-9D4E-40B1-8E0C-DED573A12221}"/>
              </a:ext>
            </a:extLst>
          </p:cNvPr>
          <p:cNvCxnSpPr>
            <a:cxnSpLocks/>
          </p:cNvCxnSpPr>
          <p:nvPr/>
        </p:nvCxnSpPr>
        <p:spPr>
          <a:xfrm rot="10800000" flipV="1">
            <a:off x="2873117" y="3187129"/>
            <a:ext cx="1274491" cy="688731"/>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46" name="Picture 5" descr="image005">
            <a:extLst>
              <a:ext uri="{FF2B5EF4-FFF2-40B4-BE49-F238E27FC236}">
                <a16:creationId xmlns:a16="http://schemas.microsoft.com/office/drawing/2014/main" id="{ADBB5D73-7224-45AF-8B3B-6F405E55986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9803" y="3341156"/>
            <a:ext cx="847592" cy="66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7162597-5AE6-4B7C-8ED3-CD4E23F295F0}"/>
              </a:ext>
            </a:extLst>
          </p:cNvPr>
          <p:cNvPicPr>
            <a:picLocks noChangeAspect="1"/>
          </p:cNvPicPr>
          <p:nvPr/>
        </p:nvPicPr>
        <p:blipFill>
          <a:blip r:embed="rId10"/>
          <a:stretch>
            <a:fillRect/>
          </a:stretch>
        </p:blipFill>
        <p:spPr>
          <a:xfrm>
            <a:off x="7326103" y="1563829"/>
            <a:ext cx="615959" cy="600062"/>
          </a:xfrm>
          <a:prstGeom prst="rect">
            <a:avLst/>
          </a:prstGeom>
        </p:spPr>
      </p:pic>
    </p:spTree>
    <p:extLst>
      <p:ext uri="{BB962C8B-B14F-4D97-AF65-F5344CB8AC3E}">
        <p14:creationId xmlns:p14="http://schemas.microsoft.com/office/powerpoint/2010/main" val="22137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Kubernetes (Preview)</a:t>
            </a:r>
          </a:p>
        </p:txBody>
      </p:sp>
      <p:sp>
        <p:nvSpPr>
          <p:cNvPr id="4" name="Text Placeholder 3"/>
          <p:cNvSpPr>
            <a:spLocks noGrp="1"/>
          </p:cNvSpPr>
          <p:nvPr>
            <p:ph type="body" sz="quarter" idx="13"/>
          </p:nvPr>
        </p:nvSpPr>
        <p:spPr>
          <a:xfrm>
            <a:off x="269241" y="3696618"/>
            <a:ext cx="4840694" cy="452590"/>
          </a:xfrm>
        </p:spPr>
        <p:txBody>
          <a:bodyPr/>
          <a:lstStyle/>
          <a:p>
            <a:r>
              <a:rPr lang="en-US" dirty="0"/>
              <a:t>Azure Container Service</a:t>
            </a:r>
          </a:p>
        </p:txBody>
      </p:sp>
    </p:spTree>
    <p:extLst>
      <p:ext uri="{BB962C8B-B14F-4D97-AF65-F5344CB8AC3E}">
        <p14:creationId xmlns:p14="http://schemas.microsoft.com/office/powerpoint/2010/main" val="45267393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Kubernetes: Overview</a:t>
            </a:r>
          </a:p>
        </p:txBody>
      </p:sp>
      <p:sp>
        <p:nvSpPr>
          <p:cNvPr id="3" name="Text Placeholder 2"/>
          <p:cNvSpPr>
            <a:spLocks noGrp="1"/>
          </p:cNvSpPr>
          <p:nvPr>
            <p:ph type="body" sz="quarter" idx="10"/>
          </p:nvPr>
        </p:nvSpPr>
        <p:spPr>
          <a:xfrm>
            <a:off x="269303" y="1187962"/>
            <a:ext cx="11655078" cy="4121582"/>
          </a:xfrm>
        </p:spPr>
        <p:txBody>
          <a:bodyPr/>
          <a:lstStyle/>
          <a:p>
            <a:r>
              <a:rPr lang="en-US" dirty="0"/>
              <a:t>Fully managed Kubernetes control plane</a:t>
            </a:r>
          </a:p>
          <a:p>
            <a:r>
              <a:rPr lang="en-US" dirty="0"/>
              <a:t>Quick provisioning (&lt;2min)</a:t>
            </a:r>
          </a:p>
          <a:p>
            <a:r>
              <a:rPr lang="en-US" dirty="0"/>
              <a:t>SLA-available service (99.95%)</a:t>
            </a:r>
          </a:p>
          <a:p>
            <a:r>
              <a:rPr lang="en-US" dirty="0"/>
              <a:t>Transparently scales with cluster size:</a:t>
            </a:r>
          </a:p>
          <a:p>
            <a:pPr lvl="1"/>
            <a:r>
              <a:rPr lang="en-US" dirty="0"/>
              <a:t>1, 50, 100, 250, 500, etc.</a:t>
            </a:r>
          </a:p>
          <a:p>
            <a:r>
              <a:rPr lang="en-US" dirty="0"/>
              <a:t>Upstream Kubernetes</a:t>
            </a:r>
          </a:p>
          <a:p>
            <a:pPr lvl="1"/>
            <a:r>
              <a:rPr lang="en-US" dirty="0"/>
              <a:t>Extensions from ecosystem</a:t>
            </a:r>
          </a:p>
        </p:txBody>
      </p:sp>
    </p:spTree>
    <p:extLst>
      <p:ext uri="{BB962C8B-B14F-4D97-AF65-F5344CB8AC3E}">
        <p14:creationId xmlns:p14="http://schemas.microsoft.com/office/powerpoint/2010/main" val="2523503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2847E6-6738-40C9-B6FD-9107ABB1774D}"/>
              </a:ext>
            </a:extLst>
          </p:cNvPr>
          <p:cNvGrpSpPr/>
          <p:nvPr/>
        </p:nvGrpSpPr>
        <p:grpSpPr>
          <a:xfrm>
            <a:off x="80084" y="1451349"/>
            <a:ext cx="7808746" cy="3834865"/>
            <a:chOff x="80084" y="2284881"/>
            <a:chExt cx="7808746" cy="3834865"/>
          </a:xfrm>
        </p:grpSpPr>
        <p:sp>
          <p:nvSpPr>
            <p:cNvPr id="4" name="Rectangle 3"/>
            <p:cNvSpPr/>
            <p:nvPr/>
          </p:nvSpPr>
          <p:spPr bwMode="auto">
            <a:xfrm>
              <a:off x="80084" y="2284881"/>
              <a:ext cx="7808746" cy="3834865"/>
            </a:xfrm>
            <a:prstGeom prst="rect">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2"/>
            <p:cNvSpPr txBox="1">
              <a:spLocks/>
            </p:cNvSpPr>
            <p:nvPr/>
          </p:nvSpPr>
          <p:spPr>
            <a:xfrm>
              <a:off x="180501" y="2614719"/>
              <a:ext cx="7080838" cy="949575"/>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 for Joining</a:t>
              </a:r>
            </a:p>
            <a:p>
              <a:pPr marL="0" marR="0" lvl="0" indent="0" algn="l" defTabSz="914016" rtl="0" eaLnBrk="1" fontAlgn="auto" latinLnBrk="0" hangingPunct="1">
                <a:lnSpc>
                  <a:spcPct val="90000"/>
                </a:lnSpc>
                <a:spcBef>
                  <a:spcPct val="0"/>
                </a:spcBef>
                <a:spcAft>
                  <a:spcPts val="0"/>
                </a:spcAft>
                <a:buClrTx/>
                <a:buSzTx/>
                <a:buFontTx/>
                <a:buNone/>
                <a:tabLst/>
                <a:defRPr/>
              </a:pPr>
              <a:endParaRPr kumimoji="0" lang="en-US" sz="4703" b="0" i="0" u="none" strike="noStrike" kern="1200" cap="none" spc="-3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186721" y="4301312"/>
              <a:ext cx="7529046" cy="145877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Shimail Gillani</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Cloud Solution Architect</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Education</a:t>
              </a:r>
            </a:p>
          </p:txBody>
        </p:sp>
      </p:grpSp>
    </p:spTree>
    <p:extLst>
      <p:ext uri="{BB962C8B-B14F-4D97-AF65-F5344CB8AC3E}">
        <p14:creationId xmlns:p14="http://schemas.microsoft.com/office/powerpoint/2010/main" val="178727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AF4604-3AF7-449A-93E7-BBBF990E6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4" y="1130888"/>
            <a:ext cx="2632734" cy="2666345"/>
          </a:xfrm>
          <a:prstGeom prst="rect">
            <a:avLst/>
          </a:prstGeom>
        </p:spPr>
      </p:pic>
      <p:pic>
        <p:nvPicPr>
          <p:cNvPr id="11" name="Picture 10">
            <a:extLst>
              <a:ext uri="{FF2B5EF4-FFF2-40B4-BE49-F238E27FC236}">
                <a16:creationId xmlns:a16="http://schemas.microsoft.com/office/drawing/2014/main" id="{994332A5-CA1C-49F1-B078-2C622AB62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3230" y="164628"/>
            <a:ext cx="1259305" cy="268862"/>
          </a:xfrm>
          <a:prstGeom prst="rect">
            <a:avLst/>
          </a:prstGeom>
        </p:spPr>
      </p:pic>
      <p:pic>
        <p:nvPicPr>
          <p:cNvPr id="8" name="Picture 7">
            <a:extLst>
              <a:ext uri="{FF2B5EF4-FFF2-40B4-BE49-F238E27FC236}">
                <a16:creationId xmlns:a16="http://schemas.microsoft.com/office/drawing/2014/main" id="{85383799-9631-48A7-89D9-AB516FD9D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3044" y="612318"/>
            <a:ext cx="1520372" cy="1520372"/>
          </a:xfrm>
          <a:prstGeom prst="rect">
            <a:avLst/>
          </a:prstGeom>
        </p:spPr>
      </p:pic>
      <p:pic>
        <p:nvPicPr>
          <p:cNvPr id="5" name="Picture 4" descr="A picture containing indoor, sitting, cake, table&#10;&#10;Description generated with high confidence">
            <a:extLst>
              <a:ext uri="{FF2B5EF4-FFF2-40B4-BE49-F238E27FC236}">
                <a16:creationId xmlns:a16="http://schemas.microsoft.com/office/drawing/2014/main" id="{77E8C806-9D85-400D-BA9F-328136EF3D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5290" y="2835939"/>
            <a:ext cx="1872125" cy="2815226"/>
          </a:xfrm>
          <a:prstGeom prst="rect">
            <a:avLst/>
          </a:prstGeom>
        </p:spPr>
      </p:pic>
      <p:sp>
        <p:nvSpPr>
          <p:cNvPr id="13" name="Rectangle 12">
            <a:extLst>
              <a:ext uri="{FF2B5EF4-FFF2-40B4-BE49-F238E27FC236}">
                <a16:creationId xmlns:a16="http://schemas.microsoft.com/office/drawing/2014/main" id="{01789AE7-7FD0-41C4-AE44-A84A673CCEA5}"/>
              </a:ext>
            </a:extLst>
          </p:cNvPr>
          <p:cNvSpPr/>
          <p:nvPr/>
        </p:nvSpPr>
        <p:spPr bwMode="auto">
          <a:xfrm>
            <a:off x="0" y="5601800"/>
            <a:ext cx="12192001" cy="1211816"/>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Shimail.Gillani@Microsoft.Com  </a:t>
            </a:r>
            <a:b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2400" b="1"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Twitter</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ChefGillani</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GitHub</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ChefGillani</a:t>
            </a:r>
            <a:r>
              <a:rPr kumimoji="0" lang="en-US" sz="18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endPar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Team Blog: https://blogs.msdn.microsoft.com/AzureEdu</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14" name="engage">
            <a:extLst>
              <a:ext uri="{FF2B5EF4-FFF2-40B4-BE49-F238E27FC236}">
                <a16:creationId xmlns:a16="http://schemas.microsoft.com/office/drawing/2014/main" id="{AFF1FD11-7684-40A2-A3FF-4F5765630490}"/>
              </a:ext>
            </a:extLst>
          </p:cNvPr>
          <p:cNvSpPr/>
          <p:nvPr/>
        </p:nvSpPr>
        <p:spPr bwMode="auto">
          <a:xfrm>
            <a:off x="52289" y="13983"/>
            <a:ext cx="11754901" cy="5531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Shimail Gillani </a:t>
            </a:r>
            <a:r>
              <a:rPr kumimoji="0" lang="en-US" sz="24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Cloud Solution Architect ( aka </a:t>
            </a:r>
            <a:r>
              <a:rPr kumimoji="0" lang="en-US" sz="20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a:t>
            </a:r>
            <a:r>
              <a:rPr kumimoji="0" lang="en-US" sz="3200" b="1" i="0" u="none" strike="noStrike" kern="1200" cap="none" spc="0" normalizeH="0" baseline="0" noProof="0" dirty="0" err="1">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ChefGillani</a:t>
            </a:r>
            <a:r>
              <a:rPr kumimoji="0" lang="en-US" sz="32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a:t>
            </a:r>
            <a:br>
              <a:rPr kumimoji="0" lang="en-US" sz="32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8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Recently Moved to Dallas, from New Jersey</a:t>
            </a:r>
            <a:br>
              <a:rPr kumimoji="0" lang="en-US" sz="36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br>
              <a:rPr kumimoji="0" lang="en-US" sz="105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Hybrid DevOps</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 20+ Years </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(3 at Microsoft and Previously Ernst &amp; Young)</a:t>
            </a: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sng"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MS Customer Success Unit</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 Solutions Architects team</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a:t>
            </a: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Currently Helping: </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800100" marR="0" lvl="1"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Duke, U-Miami, U-South Florida, U-Texas, </a:t>
            </a:r>
          </a:p>
          <a:p>
            <a:pPr marL="800100" marR="0" lvl="1"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Dallas and Minnesota – Colleges and University System</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Previously Helped: Yale, Princeton, Johns Hopkins and U-North Carolina</a:t>
            </a:r>
            <a:endParaRPr kumimoji="0" lang="en-US" sz="24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a:xfrm>
            <a:off x="331962" y="1082574"/>
            <a:ext cx="11151916" cy="1551194"/>
          </a:xfrm>
        </p:spPr>
        <p:txBody>
          <a:bodyPr/>
          <a:lstStyle/>
          <a:p>
            <a:r>
              <a:rPr lang="en-US" sz="2400" dirty="0"/>
              <a:t>Next generation of virtualization</a:t>
            </a:r>
          </a:p>
          <a:p>
            <a:r>
              <a:rPr lang="en-US" sz="2400" dirty="0"/>
              <a:t>Isolated environment to run your applications</a:t>
            </a:r>
          </a:p>
          <a:p>
            <a:r>
              <a:rPr lang="en-US" sz="2400" dirty="0"/>
              <a:t>Lightweight alternative to virtual machines</a:t>
            </a:r>
          </a:p>
          <a:p>
            <a:r>
              <a:rPr lang="en-US" sz="2400" dirty="0"/>
              <a:t>Smaller, less costly, faster to start, and self-contained</a:t>
            </a:r>
          </a:p>
        </p:txBody>
      </p:sp>
      <p:sp>
        <p:nvSpPr>
          <p:cNvPr id="4" name="Rectangle 3"/>
          <p:cNvSpPr/>
          <p:nvPr/>
        </p:nvSpPr>
        <p:spPr>
          <a:xfrm>
            <a:off x="1304693" y="5691288"/>
            <a:ext cx="4415882"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Host Operating System</a:t>
            </a:r>
          </a:p>
        </p:txBody>
      </p:sp>
      <p:sp>
        <p:nvSpPr>
          <p:cNvPr id="5" name="Rectangle 4"/>
          <p:cNvSpPr/>
          <p:nvPr/>
        </p:nvSpPr>
        <p:spPr>
          <a:xfrm>
            <a:off x="1304693" y="5179396"/>
            <a:ext cx="4415882" cy="42247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Hypervisor</a:t>
            </a:r>
          </a:p>
        </p:txBody>
      </p:sp>
      <p:sp>
        <p:nvSpPr>
          <p:cNvPr id="6" name="Rectangle 5"/>
          <p:cNvSpPr/>
          <p:nvPr/>
        </p:nvSpPr>
        <p:spPr>
          <a:xfrm>
            <a:off x="1304693" y="4221910"/>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Guest OS</a:t>
            </a:r>
          </a:p>
        </p:txBody>
      </p:sp>
      <p:sp>
        <p:nvSpPr>
          <p:cNvPr id="7" name="Rectangle 6"/>
          <p:cNvSpPr/>
          <p:nvPr/>
        </p:nvSpPr>
        <p:spPr>
          <a:xfrm>
            <a:off x="1304693" y="3710018"/>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8" name="Rectangle 7"/>
          <p:cNvSpPr/>
          <p:nvPr/>
        </p:nvSpPr>
        <p:spPr>
          <a:xfrm>
            <a:off x="1304693" y="3198126"/>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a:t>
            </a:r>
          </a:p>
        </p:txBody>
      </p:sp>
      <p:sp>
        <p:nvSpPr>
          <p:cNvPr id="9" name="Rectangle 8"/>
          <p:cNvSpPr/>
          <p:nvPr/>
        </p:nvSpPr>
        <p:spPr>
          <a:xfrm>
            <a:off x="2810107" y="4221910"/>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Guest OS</a:t>
            </a:r>
          </a:p>
        </p:txBody>
      </p:sp>
      <p:sp>
        <p:nvSpPr>
          <p:cNvPr id="10" name="Rectangle 9"/>
          <p:cNvSpPr/>
          <p:nvPr/>
        </p:nvSpPr>
        <p:spPr>
          <a:xfrm>
            <a:off x="2810107" y="3710018"/>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1" name="Rectangle 10"/>
          <p:cNvSpPr/>
          <p:nvPr/>
        </p:nvSpPr>
        <p:spPr>
          <a:xfrm>
            <a:off x="2810107" y="3198126"/>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a:t>
            </a:r>
          </a:p>
        </p:txBody>
      </p:sp>
      <p:sp>
        <p:nvSpPr>
          <p:cNvPr id="12" name="Rectangle 11"/>
          <p:cNvSpPr/>
          <p:nvPr/>
        </p:nvSpPr>
        <p:spPr>
          <a:xfrm>
            <a:off x="4315521" y="4221910"/>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Guest OS</a:t>
            </a:r>
          </a:p>
        </p:txBody>
      </p:sp>
      <p:sp>
        <p:nvSpPr>
          <p:cNvPr id="13" name="Rectangle 12"/>
          <p:cNvSpPr/>
          <p:nvPr/>
        </p:nvSpPr>
        <p:spPr>
          <a:xfrm>
            <a:off x="4315521" y="3710018"/>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4" name="Rectangle 13"/>
          <p:cNvSpPr/>
          <p:nvPr/>
        </p:nvSpPr>
        <p:spPr>
          <a:xfrm>
            <a:off x="4315521" y="3198126"/>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a:t>
            </a:r>
          </a:p>
        </p:txBody>
      </p:sp>
      <p:sp>
        <p:nvSpPr>
          <p:cNvPr id="15" name="Rectangle 14"/>
          <p:cNvSpPr/>
          <p:nvPr/>
        </p:nvSpPr>
        <p:spPr>
          <a:xfrm>
            <a:off x="6501162" y="5691288"/>
            <a:ext cx="4415882"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Operating System</a:t>
            </a:r>
          </a:p>
        </p:txBody>
      </p:sp>
      <p:sp>
        <p:nvSpPr>
          <p:cNvPr id="16" name="Rectangle 15"/>
          <p:cNvSpPr/>
          <p:nvPr/>
        </p:nvSpPr>
        <p:spPr>
          <a:xfrm>
            <a:off x="6501162" y="5179396"/>
            <a:ext cx="4415882" cy="42247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Container Engine</a:t>
            </a:r>
          </a:p>
        </p:txBody>
      </p:sp>
      <p:sp>
        <p:nvSpPr>
          <p:cNvPr id="17" name="Rectangle 16"/>
          <p:cNvSpPr/>
          <p:nvPr/>
        </p:nvSpPr>
        <p:spPr>
          <a:xfrm>
            <a:off x="6501162" y="4667504"/>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8" name="Rectangle 17"/>
          <p:cNvSpPr/>
          <p:nvPr/>
        </p:nvSpPr>
        <p:spPr>
          <a:xfrm>
            <a:off x="6501162" y="4155612"/>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a:t>
            </a:r>
          </a:p>
        </p:txBody>
      </p:sp>
      <p:sp>
        <p:nvSpPr>
          <p:cNvPr id="19" name="Rectangle 18"/>
          <p:cNvSpPr/>
          <p:nvPr/>
        </p:nvSpPr>
        <p:spPr>
          <a:xfrm>
            <a:off x="8006576" y="4667504"/>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20" name="Rectangle 19"/>
          <p:cNvSpPr/>
          <p:nvPr/>
        </p:nvSpPr>
        <p:spPr>
          <a:xfrm>
            <a:off x="8006576" y="4155612"/>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a:t>
            </a:r>
          </a:p>
        </p:txBody>
      </p:sp>
      <p:sp>
        <p:nvSpPr>
          <p:cNvPr id="21" name="Rectangle 20"/>
          <p:cNvSpPr/>
          <p:nvPr/>
        </p:nvSpPr>
        <p:spPr>
          <a:xfrm>
            <a:off x="9511990" y="4667504"/>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22" name="Rectangle 21"/>
          <p:cNvSpPr/>
          <p:nvPr/>
        </p:nvSpPr>
        <p:spPr>
          <a:xfrm>
            <a:off x="9511990" y="4155612"/>
            <a:ext cx="1405054"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a:t>
            </a:r>
          </a:p>
        </p:txBody>
      </p:sp>
      <p:sp>
        <p:nvSpPr>
          <p:cNvPr id="23" name="TextBox 22"/>
          <p:cNvSpPr txBox="1"/>
          <p:nvPr/>
        </p:nvSpPr>
        <p:spPr>
          <a:xfrm>
            <a:off x="1215483" y="2736461"/>
            <a:ext cx="45050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35888"/>
                </a:solidFill>
                <a:effectLst/>
                <a:uLnTx/>
                <a:uFillTx/>
                <a:latin typeface="Segoe UI"/>
                <a:ea typeface="+mn-ea"/>
                <a:cs typeface="+mn-cs"/>
              </a:rPr>
              <a:t>Virtual Machines</a:t>
            </a:r>
          </a:p>
        </p:txBody>
      </p:sp>
      <p:sp>
        <p:nvSpPr>
          <p:cNvPr id="24" name="TextBox 23"/>
          <p:cNvSpPr txBox="1"/>
          <p:nvPr/>
        </p:nvSpPr>
        <p:spPr>
          <a:xfrm>
            <a:off x="6456557" y="3690424"/>
            <a:ext cx="45050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35888"/>
                </a:solidFill>
                <a:effectLst/>
                <a:uLnTx/>
                <a:uFillTx/>
                <a:latin typeface="Segoe UI"/>
                <a:ea typeface="+mn-ea"/>
                <a:cs typeface="+mn-cs"/>
              </a:rPr>
              <a:t>Containers</a:t>
            </a:r>
          </a:p>
        </p:txBody>
      </p:sp>
    </p:spTree>
    <p:extLst>
      <p:ext uri="{BB962C8B-B14F-4D97-AF65-F5344CB8AC3E}">
        <p14:creationId xmlns:p14="http://schemas.microsoft.com/office/powerpoint/2010/main" val="18338945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Why Containers?</a:t>
            </a:r>
          </a:p>
        </p:txBody>
      </p:sp>
      <p:sp>
        <p:nvSpPr>
          <p:cNvPr id="178" name="Freeform 19"/>
          <p:cNvSpPr/>
          <p:nvPr/>
        </p:nvSpPr>
        <p:spPr bwMode="auto">
          <a:xfrm rot="20107192" flipV="1">
            <a:off x="5687696" y="3674719"/>
            <a:ext cx="3282312" cy="2273616"/>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9" name="Freeform 14"/>
          <p:cNvSpPr/>
          <p:nvPr/>
        </p:nvSpPr>
        <p:spPr bwMode="auto">
          <a:xfrm rot="873293">
            <a:off x="6060158" y="2111766"/>
            <a:ext cx="2631825" cy="2079829"/>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
          <p:cNvGrpSpPr/>
          <p:nvPr/>
        </p:nvGrpSpPr>
        <p:grpSpPr>
          <a:xfrm>
            <a:off x="423124" y="1815256"/>
            <a:ext cx="5966207" cy="2081572"/>
            <a:chOff x="274320" y="1850690"/>
            <a:chExt cx="6087569" cy="2123915"/>
          </a:xfrm>
          <a:solidFill>
            <a:schemeClr val="tx1"/>
          </a:solidFill>
        </p:grpSpPr>
        <p:sp>
          <p:nvSpPr>
            <p:cNvPr id="181" name="Rectangle 7"/>
            <p:cNvSpPr/>
            <p:nvPr/>
          </p:nvSpPr>
          <p:spPr bwMode="auto">
            <a:xfrm>
              <a:off x="274320" y="1850691"/>
              <a:ext cx="6087569" cy="21239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2" name="Group 11"/>
            <p:cNvGrpSpPr/>
            <p:nvPr/>
          </p:nvGrpSpPr>
          <p:grpSpPr>
            <a:xfrm>
              <a:off x="332688" y="2025674"/>
              <a:ext cx="1854728" cy="1903427"/>
              <a:chOff x="399450" y="1873274"/>
              <a:chExt cx="1854728" cy="1903427"/>
            </a:xfrm>
            <a:grpFill/>
          </p:grpSpPr>
          <p:sp>
            <p:nvSpPr>
              <p:cNvPr id="359" name="Oval 2"/>
              <p:cNvSpPr/>
              <p:nvPr/>
            </p:nvSpPr>
            <p:spPr bwMode="auto">
              <a:xfrm>
                <a:off x="720437" y="1873274"/>
                <a:ext cx="1343570" cy="134357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Freeform 3"/>
              <p:cNvSpPr>
                <a:spLocks noChangeAspect="1" noEditPoints="1"/>
              </p:cNvSpPr>
              <p:nvPr/>
            </p:nvSpPr>
            <p:spPr bwMode="auto">
              <a:xfrm>
                <a:off x="968996" y="2194743"/>
                <a:ext cx="846453" cy="7006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tx2"/>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61" name="TextBox 360"/>
              <p:cNvSpPr txBox="1"/>
              <p:nvPr/>
            </p:nvSpPr>
            <p:spPr>
              <a:xfrm>
                <a:off x="399450" y="3148749"/>
                <a:ext cx="1854728" cy="627952"/>
              </a:xfrm>
              <a:prstGeom prst="rect">
                <a:avLst/>
              </a:prstGeom>
              <a:solidFill>
                <a:schemeClr val="tx2"/>
              </a:solidFill>
              <a:ln>
                <a:noFill/>
              </a:ln>
            </p:spPr>
            <p:txBody>
              <a:bodyPr wrap="none" lIns="179234" tIns="143387" rIns="179234" bIns="14338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mn-cs"/>
                  </a:rPr>
                  <a:t>Developers</a:t>
                </a:r>
              </a:p>
            </p:txBody>
          </p:sp>
        </p:grpSp>
        <p:sp>
          <p:nvSpPr>
            <p:cNvPr id="358" name="TextBox 357"/>
            <p:cNvSpPr txBox="1"/>
            <p:nvPr/>
          </p:nvSpPr>
          <p:spPr>
            <a:xfrm>
              <a:off x="2240091" y="1850690"/>
              <a:ext cx="3979011" cy="1710356"/>
            </a:xfrm>
            <a:prstGeom prst="rect">
              <a:avLst/>
            </a:prstGeom>
            <a:solidFill>
              <a:schemeClr val="tx2"/>
            </a:solidFill>
            <a:ln>
              <a:noFill/>
            </a:ln>
          </p:spPr>
          <p:txBody>
            <a:bodyPr wrap="square" lIns="179234" tIns="143387" rIns="179234" bIns="14338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Semilight"/>
                  <a:ea typeface="+mn-ea"/>
                  <a:cs typeface="+mn-cs"/>
                </a:rPr>
                <a:t>Enable ‘write-once, run-anywhere’ apps</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Semilight"/>
                  <a:ea typeface="+mn-ea"/>
                  <a:cs typeface="+mn-cs"/>
                </a:rPr>
                <a:t>Enables microservice architectures</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Semilight"/>
                  <a:ea typeface="+mn-ea"/>
                  <a:cs typeface="+mn-cs"/>
                </a:rPr>
                <a:t>Great for dev/test of apps and services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Semilight"/>
                  <a:ea typeface="+mn-ea"/>
                  <a:cs typeface="+mn-cs"/>
                </a:rPr>
                <a:t>Production realism</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Semilight"/>
                  <a:ea typeface="+mn-ea"/>
                  <a:cs typeface="+mn-cs"/>
                </a:rPr>
                <a:t>Growing Developer Community </a:t>
              </a:r>
            </a:p>
          </p:txBody>
        </p:sp>
      </p:grpSp>
      <p:grpSp>
        <p:nvGrpSpPr>
          <p:cNvPr id="362" name="Group 16"/>
          <p:cNvGrpSpPr/>
          <p:nvPr/>
        </p:nvGrpSpPr>
        <p:grpSpPr>
          <a:xfrm>
            <a:off x="423124" y="4143527"/>
            <a:ext cx="5966207" cy="2389546"/>
            <a:chOff x="284932" y="4081493"/>
            <a:chExt cx="6087569" cy="2438153"/>
          </a:xfrm>
        </p:grpSpPr>
        <p:sp>
          <p:nvSpPr>
            <p:cNvPr id="363" name="Rectangle 15"/>
            <p:cNvSpPr/>
            <p:nvPr/>
          </p:nvSpPr>
          <p:spPr bwMode="auto">
            <a:xfrm>
              <a:off x="284932" y="4081493"/>
              <a:ext cx="6087569" cy="23974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64" name="Group 10"/>
            <p:cNvGrpSpPr/>
            <p:nvPr/>
          </p:nvGrpSpPr>
          <p:grpSpPr>
            <a:xfrm>
              <a:off x="353028" y="4401028"/>
              <a:ext cx="1836475" cy="1886498"/>
              <a:chOff x="506602" y="4248628"/>
              <a:chExt cx="1836475" cy="1886498"/>
            </a:xfrm>
          </p:grpSpPr>
          <p:grpSp>
            <p:nvGrpSpPr>
              <p:cNvPr id="366" name="Group 8"/>
              <p:cNvGrpSpPr/>
              <p:nvPr/>
            </p:nvGrpSpPr>
            <p:grpSpPr>
              <a:xfrm>
                <a:off x="816977" y="4248628"/>
                <a:ext cx="1343570" cy="1343570"/>
                <a:chOff x="730166" y="4326498"/>
                <a:chExt cx="1343570" cy="1343570"/>
              </a:xfrm>
            </p:grpSpPr>
            <p:sp>
              <p:nvSpPr>
                <p:cNvPr id="368" name="Oval 5"/>
                <p:cNvSpPr/>
                <p:nvPr/>
              </p:nvSpPr>
              <p:spPr bwMode="auto">
                <a:xfrm>
                  <a:off x="730166" y="4326498"/>
                  <a:ext cx="1343570" cy="13435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9" name="Freeform 5"/>
                <p:cNvSpPr>
                  <a:spLocks noEditPoints="1"/>
                </p:cNvSpPr>
                <p:nvPr/>
              </p:nvSpPr>
              <p:spPr bwMode="auto">
                <a:xfrm>
                  <a:off x="1064166" y="4633658"/>
                  <a:ext cx="675570" cy="72925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tx2"/>
                </a:solidFill>
                <a:ln>
                  <a:noFill/>
                </a:ln>
              </p:spPr>
              <p:txBody>
                <a:bodyPr vert="horz" wrap="square" lIns="89617" tIns="44808" rIns="89617" bIns="4480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67" name="TextBox 366"/>
              <p:cNvSpPr txBox="1"/>
              <p:nvPr/>
            </p:nvSpPr>
            <p:spPr>
              <a:xfrm>
                <a:off x="506602" y="5507174"/>
                <a:ext cx="1836475" cy="627952"/>
              </a:xfrm>
              <a:prstGeom prst="rect">
                <a:avLst/>
              </a:prstGeom>
              <a:noFill/>
            </p:spPr>
            <p:txBody>
              <a:bodyPr wrap="none" lIns="179234" tIns="143387" rIns="179234" bIns="14338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mn-cs"/>
                  </a:rPr>
                  <a:t>Operations</a:t>
                </a:r>
              </a:p>
            </p:txBody>
          </p:sp>
        </p:grpSp>
        <p:sp>
          <p:nvSpPr>
            <p:cNvPr id="365" name="TextBox 364"/>
            <p:cNvSpPr txBox="1"/>
            <p:nvPr/>
          </p:nvSpPr>
          <p:spPr>
            <a:xfrm>
              <a:off x="2240090" y="4102938"/>
              <a:ext cx="4121799" cy="2416708"/>
            </a:xfrm>
            <a:prstGeom prst="rect">
              <a:avLst/>
            </a:prstGeom>
            <a:noFill/>
          </p:spPr>
          <p:txBody>
            <a:bodyPr wrap="square" lIns="179234" tIns="143387" rIns="179234" bIns="14338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solidFill>
                    <a:srgbClr val="FFFFFF"/>
                  </a:solidFill>
                  <a:effectLst/>
                  <a:uLnTx/>
                  <a:uFillTx/>
                  <a:latin typeface="Segoe UI Semilight"/>
                  <a:ea typeface="+mn-ea"/>
                  <a:cs typeface="+mn-cs"/>
                </a:rPr>
                <a:t>Portability, Portability, Portability</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solidFill>
                    <a:srgbClr val="FFFFFF"/>
                  </a:solidFill>
                  <a:effectLst/>
                  <a:uLnTx/>
                  <a:uFillTx/>
                  <a:latin typeface="Segoe UI Semilight"/>
                  <a:ea typeface="+mn-ea"/>
                  <a:cs typeface="+mn-cs"/>
                </a:rPr>
                <a:t>Standardized development, QA, and prod environments</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solidFill>
                    <a:srgbClr val="FFFFFF"/>
                  </a:solidFill>
                  <a:effectLst/>
                  <a:uLnTx/>
                  <a:uFillTx/>
                  <a:latin typeface="Segoe UI Semilight"/>
                  <a:ea typeface="+mn-ea"/>
                  <a:cs typeface="+mn-cs"/>
                </a:rPr>
                <a:t>Abstract differences in OS distributions and underlying infrastructure</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solidFill>
                    <a:srgbClr val="FFFFFF"/>
                  </a:solidFill>
                  <a:effectLst/>
                  <a:uLnTx/>
                  <a:uFillTx/>
                  <a:latin typeface="Segoe UI Semilight"/>
                  <a:ea typeface="+mn-ea"/>
                  <a:cs typeface="+mn-cs"/>
                </a:rPr>
                <a:t>Higher compute density</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solidFill>
                    <a:srgbClr val="FFFFFF"/>
                  </a:solidFill>
                  <a:effectLst/>
                  <a:uLnTx/>
                  <a:uFillTx/>
                  <a:latin typeface="Segoe UI Semilight"/>
                  <a:ea typeface="+mn-ea"/>
                  <a:cs typeface="+mn-cs"/>
                </a:rPr>
                <a:t>Easily scale-up and scale-down in response to changing business needs</a:t>
              </a:r>
            </a:p>
          </p:txBody>
        </p:sp>
      </p:grpSp>
      <p:sp>
        <p:nvSpPr>
          <p:cNvPr id="370" name="Oval 18"/>
          <p:cNvSpPr/>
          <p:nvPr/>
        </p:nvSpPr>
        <p:spPr bwMode="auto">
          <a:xfrm>
            <a:off x="8023429" y="2490802"/>
            <a:ext cx="2544468" cy="2544468"/>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1" name="TextBox 370"/>
          <p:cNvSpPr txBox="1"/>
          <p:nvPr/>
        </p:nvSpPr>
        <p:spPr>
          <a:xfrm>
            <a:off x="8565599" y="1894996"/>
            <a:ext cx="1392700" cy="615433"/>
          </a:xfrm>
          <a:prstGeom prst="rect">
            <a:avLst/>
          </a:prstGeom>
          <a:noFill/>
        </p:spPr>
        <p:txBody>
          <a:bodyPr wrap="none" lIns="179234" tIns="143387" rIns="179234" bIns="14338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solidFill>
                  <a:srgbClr val="353535"/>
                </a:solidFill>
                <a:effectLst/>
                <a:uLnTx/>
                <a:uFillTx/>
                <a:latin typeface="Segoe UI Semilight"/>
                <a:ea typeface="+mn-ea"/>
                <a:cs typeface="+mn-cs"/>
              </a:rPr>
              <a:t>DevOps</a:t>
            </a:r>
          </a:p>
        </p:txBody>
      </p:sp>
      <p:sp>
        <p:nvSpPr>
          <p:cNvPr id="372" name="Freeform 6"/>
          <p:cNvSpPr>
            <a:spLocks noChangeAspect="1" noEditPoints="1"/>
          </p:cNvSpPr>
          <p:nvPr/>
        </p:nvSpPr>
        <p:spPr bwMode="auto">
          <a:xfrm>
            <a:off x="8406919" y="3320970"/>
            <a:ext cx="1777495" cy="884131"/>
          </a:xfrm>
          <a:custGeom>
            <a:avLst/>
            <a:gdLst>
              <a:gd name="T0" fmla="*/ 77 w 326"/>
              <a:gd name="T1" fmla="*/ 15 h 162"/>
              <a:gd name="T2" fmla="*/ 48 w 326"/>
              <a:gd name="T3" fmla="*/ 15 h 162"/>
              <a:gd name="T4" fmla="*/ 279 w 326"/>
              <a:gd name="T5" fmla="*/ 3 h 162"/>
              <a:gd name="T6" fmla="*/ 279 w 326"/>
              <a:gd name="T7" fmla="*/ 33 h 162"/>
              <a:gd name="T8" fmla="*/ 279 w 326"/>
              <a:gd name="T9" fmla="*/ 3 h 162"/>
              <a:gd name="T10" fmla="*/ 140 w 326"/>
              <a:gd name="T11" fmla="*/ 65 h 162"/>
              <a:gd name="T12" fmla="*/ 138 w 326"/>
              <a:gd name="T13" fmla="*/ 62 h 162"/>
              <a:gd name="T14" fmla="*/ 293 w 326"/>
              <a:gd name="T15" fmla="*/ 33 h 162"/>
              <a:gd name="T16" fmla="*/ 280 w 326"/>
              <a:gd name="T17" fmla="*/ 45 h 162"/>
              <a:gd name="T18" fmla="*/ 268 w 326"/>
              <a:gd name="T19" fmla="*/ 55 h 162"/>
              <a:gd name="T20" fmla="*/ 229 w 326"/>
              <a:gd name="T21" fmla="*/ 62 h 162"/>
              <a:gd name="T22" fmla="*/ 228 w 326"/>
              <a:gd name="T23" fmla="*/ 58 h 162"/>
              <a:gd name="T24" fmla="*/ 222 w 326"/>
              <a:gd name="T25" fmla="*/ 62 h 162"/>
              <a:gd name="T26" fmla="*/ 222 w 326"/>
              <a:gd name="T27" fmla="*/ 71 h 162"/>
              <a:gd name="T28" fmla="*/ 193 w 326"/>
              <a:gd name="T29" fmla="*/ 36 h 162"/>
              <a:gd name="T30" fmla="*/ 171 w 326"/>
              <a:gd name="T31" fmla="*/ 49 h 162"/>
              <a:gd name="T32" fmla="*/ 148 w 326"/>
              <a:gd name="T33" fmla="*/ 36 h 162"/>
              <a:gd name="T34" fmla="*/ 138 w 326"/>
              <a:gd name="T35" fmla="*/ 62 h 162"/>
              <a:gd name="T36" fmla="*/ 151 w 326"/>
              <a:gd name="T37" fmla="*/ 40 h 162"/>
              <a:gd name="T38" fmla="*/ 164 w 326"/>
              <a:gd name="T39" fmla="*/ 62 h 162"/>
              <a:gd name="T40" fmla="*/ 166 w 326"/>
              <a:gd name="T41" fmla="*/ 58 h 162"/>
              <a:gd name="T42" fmla="*/ 174 w 326"/>
              <a:gd name="T43" fmla="*/ 71 h 162"/>
              <a:gd name="T44" fmla="*/ 140 w 326"/>
              <a:gd name="T45" fmla="*/ 68 h 162"/>
              <a:gd name="T46" fmla="*/ 103 w 326"/>
              <a:gd name="T47" fmla="*/ 68 h 162"/>
              <a:gd name="T48" fmla="*/ 93 w 326"/>
              <a:gd name="T49" fmla="*/ 71 h 162"/>
              <a:gd name="T50" fmla="*/ 119 w 326"/>
              <a:gd name="T51" fmla="*/ 68 h 162"/>
              <a:gd name="T52" fmla="*/ 74 w 326"/>
              <a:gd name="T53" fmla="*/ 62 h 162"/>
              <a:gd name="T54" fmla="*/ 62 w 326"/>
              <a:gd name="T55" fmla="*/ 48 h 162"/>
              <a:gd name="T56" fmla="*/ 22 w 326"/>
              <a:gd name="T57" fmla="*/ 97 h 162"/>
              <a:gd name="T58" fmla="*/ 32 w 326"/>
              <a:gd name="T59" fmla="*/ 110 h 162"/>
              <a:gd name="T60" fmla="*/ 67 w 326"/>
              <a:gd name="T61" fmla="*/ 110 h 162"/>
              <a:gd name="T62" fmla="*/ 109 w 326"/>
              <a:gd name="T63" fmla="*/ 162 h 162"/>
              <a:gd name="T64" fmla="*/ 97 w 326"/>
              <a:gd name="T65" fmla="*/ 136 h 162"/>
              <a:gd name="T66" fmla="*/ 90 w 326"/>
              <a:gd name="T67" fmla="*/ 87 h 162"/>
              <a:gd name="T68" fmla="*/ 61 w 326"/>
              <a:gd name="T69" fmla="*/ 81 h 162"/>
              <a:gd name="T70" fmla="*/ 271 w 326"/>
              <a:gd name="T71" fmla="*/ 87 h 162"/>
              <a:gd name="T72" fmla="*/ 239 w 326"/>
              <a:gd name="T73" fmla="*/ 94 h 162"/>
              <a:gd name="T74" fmla="*/ 236 w 326"/>
              <a:gd name="T75" fmla="*/ 162 h 162"/>
              <a:gd name="T76" fmla="*/ 264 w 326"/>
              <a:gd name="T77" fmla="*/ 110 h 162"/>
              <a:gd name="T78" fmla="*/ 303 w 326"/>
              <a:gd name="T79" fmla="*/ 100 h 162"/>
              <a:gd name="T80" fmla="*/ 293 w 326"/>
              <a:gd name="T81" fmla="*/ 33 h 162"/>
              <a:gd name="T82" fmla="*/ 226 w 326"/>
              <a:gd name="T83" fmla="*/ 70 h 162"/>
              <a:gd name="T84" fmla="*/ 226 w 326"/>
              <a:gd name="T85" fmla="*/ 71 h 162"/>
              <a:gd name="T86" fmla="*/ 6 w 326"/>
              <a:gd name="T87" fmla="*/ 107 h 162"/>
              <a:gd name="T88" fmla="*/ 16 w 326"/>
              <a:gd name="T89" fmla="*/ 162 h 162"/>
              <a:gd name="T90" fmla="*/ 9 w 326"/>
              <a:gd name="T91" fmla="*/ 62 h 162"/>
              <a:gd name="T92" fmla="*/ 316 w 326"/>
              <a:gd name="T93" fmla="*/ 62 h 162"/>
              <a:gd name="T94" fmla="*/ 310 w 326"/>
              <a:gd name="T95" fmla="*/ 162 h 162"/>
              <a:gd name="T96" fmla="*/ 319 w 326"/>
              <a:gd name="T97" fmla="*/ 107 h 162"/>
              <a:gd name="T98" fmla="*/ 316 w 326"/>
              <a:gd name="T99" fmla="*/ 62 h 162"/>
              <a:gd name="T100" fmla="*/ 142 w 326"/>
              <a:gd name="T101" fmla="*/ 97 h 162"/>
              <a:gd name="T102" fmla="*/ 150 w 326"/>
              <a:gd name="T103" fmla="*/ 153 h 162"/>
              <a:gd name="T104" fmla="*/ 171 w 326"/>
              <a:gd name="T105" fmla="*/ 162 h 162"/>
              <a:gd name="T106" fmla="*/ 151 w 326"/>
              <a:gd name="T107" fmla="*/ 87 h 162"/>
              <a:gd name="T108" fmla="*/ 180 w 326"/>
              <a:gd name="T109" fmla="*/ 97 h 162"/>
              <a:gd name="T110" fmla="*/ 197 w 326"/>
              <a:gd name="T111" fmla="*/ 162 h 162"/>
              <a:gd name="T112" fmla="*/ 199 w 326"/>
              <a:gd name="T113" fmla="*/ 100 h 162"/>
              <a:gd name="T114" fmla="*/ 190 w 326"/>
              <a:gd name="T115" fmla="*/ 87 h 162"/>
              <a:gd name="T116" fmla="*/ 185 w 326"/>
              <a:gd name="T117" fmla="*/ 15 h 162"/>
              <a:gd name="T118" fmla="*/ 156 w 326"/>
              <a:gd name="T119" fmla="*/ 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62">
                <a:moveTo>
                  <a:pt x="62" y="0"/>
                </a:moveTo>
                <a:cubicBezTo>
                  <a:pt x="70" y="0"/>
                  <a:pt x="77" y="7"/>
                  <a:pt x="77" y="15"/>
                </a:cubicBezTo>
                <a:cubicBezTo>
                  <a:pt x="77" y="23"/>
                  <a:pt x="70" y="29"/>
                  <a:pt x="62" y="29"/>
                </a:cubicBezTo>
                <a:cubicBezTo>
                  <a:pt x="54" y="29"/>
                  <a:pt x="48" y="23"/>
                  <a:pt x="48" y="15"/>
                </a:cubicBezTo>
                <a:cubicBezTo>
                  <a:pt x="48" y="7"/>
                  <a:pt x="54" y="0"/>
                  <a:pt x="62" y="0"/>
                </a:cubicBezTo>
                <a:close/>
                <a:moveTo>
                  <a:pt x="279" y="3"/>
                </a:moveTo>
                <a:cubicBezTo>
                  <a:pt x="287" y="3"/>
                  <a:pt x="293" y="10"/>
                  <a:pt x="293" y="18"/>
                </a:cubicBezTo>
                <a:cubicBezTo>
                  <a:pt x="293" y="26"/>
                  <a:pt x="287" y="33"/>
                  <a:pt x="279" y="33"/>
                </a:cubicBezTo>
                <a:cubicBezTo>
                  <a:pt x="271" y="33"/>
                  <a:pt x="264" y="26"/>
                  <a:pt x="264" y="18"/>
                </a:cubicBezTo>
                <a:cubicBezTo>
                  <a:pt x="264" y="10"/>
                  <a:pt x="271" y="3"/>
                  <a:pt x="279" y="3"/>
                </a:cubicBezTo>
                <a:close/>
                <a:moveTo>
                  <a:pt x="137" y="65"/>
                </a:moveTo>
                <a:cubicBezTo>
                  <a:pt x="140" y="65"/>
                  <a:pt x="140" y="65"/>
                  <a:pt x="140" y="65"/>
                </a:cubicBezTo>
                <a:cubicBezTo>
                  <a:pt x="141" y="62"/>
                  <a:pt x="141" y="62"/>
                  <a:pt x="141" y="62"/>
                </a:cubicBezTo>
                <a:cubicBezTo>
                  <a:pt x="138" y="62"/>
                  <a:pt x="138" y="62"/>
                  <a:pt x="138" y="62"/>
                </a:cubicBezTo>
                <a:lnTo>
                  <a:pt x="137" y="65"/>
                </a:lnTo>
                <a:close/>
                <a:moveTo>
                  <a:pt x="293" y="33"/>
                </a:moveTo>
                <a:cubicBezTo>
                  <a:pt x="284" y="36"/>
                  <a:pt x="284" y="36"/>
                  <a:pt x="284" y="36"/>
                </a:cubicBezTo>
                <a:cubicBezTo>
                  <a:pt x="280" y="45"/>
                  <a:pt x="280" y="45"/>
                  <a:pt x="280" y="45"/>
                </a:cubicBezTo>
                <a:cubicBezTo>
                  <a:pt x="277" y="36"/>
                  <a:pt x="277" y="36"/>
                  <a:pt x="277" y="36"/>
                </a:cubicBezTo>
                <a:cubicBezTo>
                  <a:pt x="268" y="55"/>
                  <a:pt x="268" y="55"/>
                  <a:pt x="268" y="55"/>
                </a:cubicBezTo>
                <a:cubicBezTo>
                  <a:pt x="245" y="62"/>
                  <a:pt x="245" y="62"/>
                  <a:pt x="245" y="62"/>
                </a:cubicBezTo>
                <a:cubicBezTo>
                  <a:pt x="229" y="62"/>
                  <a:pt x="229" y="62"/>
                  <a:pt x="229" y="62"/>
                </a:cubicBezTo>
                <a:cubicBezTo>
                  <a:pt x="232" y="55"/>
                  <a:pt x="232" y="55"/>
                  <a:pt x="232" y="55"/>
                </a:cubicBezTo>
                <a:cubicBezTo>
                  <a:pt x="230" y="55"/>
                  <a:pt x="228" y="57"/>
                  <a:pt x="228" y="58"/>
                </a:cubicBezTo>
                <a:cubicBezTo>
                  <a:pt x="226" y="62"/>
                  <a:pt x="226" y="62"/>
                  <a:pt x="226" y="62"/>
                </a:cubicBezTo>
                <a:cubicBezTo>
                  <a:pt x="222" y="62"/>
                  <a:pt x="222" y="62"/>
                  <a:pt x="222" y="62"/>
                </a:cubicBezTo>
                <a:cubicBezTo>
                  <a:pt x="222" y="64"/>
                  <a:pt x="223" y="66"/>
                  <a:pt x="224" y="67"/>
                </a:cubicBezTo>
                <a:cubicBezTo>
                  <a:pt x="222" y="71"/>
                  <a:pt x="222" y="71"/>
                  <a:pt x="222" y="71"/>
                </a:cubicBezTo>
                <a:cubicBezTo>
                  <a:pt x="209" y="71"/>
                  <a:pt x="209" y="71"/>
                  <a:pt x="209" y="71"/>
                </a:cubicBezTo>
                <a:cubicBezTo>
                  <a:pt x="206" y="55"/>
                  <a:pt x="203" y="36"/>
                  <a:pt x="193" y="36"/>
                </a:cubicBezTo>
                <a:cubicBezTo>
                  <a:pt x="177" y="35"/>
                  <a:pt x="177" y="35"/>
                  <a:pt x="177" y="35"/>
                </a:cubicBezTo>
                <a:cubicBezTo>
                  <a:pt x="171" y="49"/>
                  <a:pt x="171" y="49"/>
                  <a:pt x="171" y="49"/>
                </a:cubicBezTo>
                <a:cubicBezTo>
                  <a:pt x="164" y="35"/>
                  <a:pt x="164" y="35"/>
                  <a:pt x="164" y="35"/>
                </a:cubicBezTo>
                <a:cubicBezTo>
                  <a:pt x="148" y="36"/>
                  <a:pt x="148" y="36"/>
                  <a:pt x="148" y="36"/>
                </a:cubicBezTo>
                <a:cubicBezTo>
                  <a:pt x="140" y="36"/>
                  <a:pt x="137" y="48"/>
                  <a:pt x="134" y="62"/>
                </a:cubicBezTo>
                <a:cubicBezTo>
                  <a:pt x="138" y="62"/>
                  <a:pt x="138" y="62"/>
                  <a:pt x="138" y="62"/>
                </a:cubicBezTo>
                <a:cubicBezTo>
                  <a:pt x="149" y="36"/>
                  <a:pt x="149" y="36"/>
                  <a:pt x="149" y="36"/>
                </a:cubicBezTo>
                <a:cubicBezTo>
                  <a:pt x="151" y="36"/>
                  <a:pt x="152" y="38"/>
                  <a:pt x="151" y="40"/>
                </a:cubicBezTo>
                <a:cubicBezTo>
                  <a:pt x="141" y="62"/>
                  <a:pt x="141" y="62"/>
                  <a:pt x="141" y="62"/>
                </a:cubicBezTo>
                <a:cubicBezTo>
                  <a:pt x="164" y="62"/>
                  <a:pt x="164" y="62"/>
                  <a:pt x="164" y="62"/>
                </a:cubicBezTo>
                <a:cubicBezTo>
                  <a:pt x="161" y="55"/>
                  <a:pt x="161" y="55"/>
                  <a:pt x="161" y="55"/>
                </a:cubicBezTo>
                <a:cubicBezTo>
                  <a:pt x="163" y="55"/>
                  <a:pt x="165" y="57"/>
                  <a:pt x="166" y="58"/>
                </a:cubicBezTo>
                <a:cubicBezTo>
                  <a:pt x="167" y="62"/>
                  <a:pt x="167" y="62"/>
                  <a:pt x="167" y="62"/>
                </a:cubicBezTo>
                <a:cubicBezTo>
                  <a:pt x="174" y="63"/>
                  <a:pt x="174" y="71"/>
                  <a:pt x="174" y="71"/>
                </a:cubicBezTo>
                <a:cubicBezTo>
                  <a:pt x="137" y="71"/>
                  <a:pt x="137" y="71"/>
                  <a:pt x="137" y="71"/>
                </a:cubicBezTo>
                <a:cubicBezTo>
                  <a:pt x="138" y="71"/>
                  <a:pt x="140" y="70"/>
                  <a:pt x="140" y="68"/>
                </a:cubicBezTo>
                <a:cubicBezTo>
                  <a:pt x="119" y="68"/>
                  <a:pt x="119" y="68"/>
                  <a:pt x="119" y="68"/>
                </a:cubicBezTo>
                <a:cubicBezTo>
                  <a:pt x="103" y="68"/>
                  <a:pt x="103" y="68"/>
                  <a:pt x="103" y="68"/>
                </a:cubicBezTo>
                <a:cubicBezTo>
                  <a:pt x="103" y="70"/>
                  <a:pt x="104" y="71"/>
                  <a:pt x="106" y="71"/>
                </a:cubicBezTo>
                <a:cubicBezTo>
                  <a:pt x="93" y="71"/>
                  <a:pt x="93" y="71"/>
                  <a:pt x="93" y="71"/>
                </a:cubicBezTo>
                <a:cubicBezTo>
                  <a:pt x="106" y="65"/>
                  <a:pt x="106" y="65"/>
                  <a:pt x="106" y="65"/>
                </a:cubicBezTo>
                <a:cubicBezTo>
                  <a:pt x="119" y="68"/>
                  <a:pt x="119" y="68"/>
                  <a:pt x="119" y="68"/>
                </a:cubicBezTo>
                <a:cubicBezTo>
                  <a:pt x="119" y="62"/>
                  <a:pt x="103" y="58"/>
                  <a:pt x="103" y="58"/>
                </a:cubicBezTo>
                <a:cubicBezTo>
                  <a:pt x="74" y="62"/>
                  <a:pt x="74" y="62"/>
                  <a:pt x="74" y="62"/>
                </a:cubicBezTo>
                <a:cubicBezTo>
                  <a:pt x="64" y="36"/>
                  <a:pt x="64" y="36"/>
                  <a:pt x="64" y="36"/>
                </a:cubicBezTo>
                <a:cubicBezTo>
                  <a:pt x="62" y="48"/>
                  <a:pt x="62" y="48"/>
                  <a:pt x="62" y="48"/>
                </a:cubicBezTo>
                <a:cubicBezTo>
                  <a:pt x="45" y="29"/>
                  <a:pt x="45" y="29"/>
                  <a:pt x="45" y="29"/>
                </a:cubicBezTo>
                <a:cubicBezTo>
                  <a:pt x="45" y="29"/>
                  <a:pt x="22" y="39"/>
                  <a:pt x="22" y="97"/>
                </a:cubicBezTo>
                <a:cubicBezTo>
                  <a:pt x="22" y="100"/>
                  <a:pt x="22" y="100"/>
                  <a:pt x="22" y="100"/>
                </a:cubicBezTo>
                <a:cubicBezTo>
                  <a:pt x="22" y="106"/>
                  <a:pt x="27" y="110"/>
                  <a:pt x="32" y="110"/>
                </a:cubicBezTo>
                <a:cubicBezTo>
                  <a:pt x="38" y="110"/>
                  <a:pt x="38" y="110"/>
                  <a:pt x="38" y="110"/>
                </a:cubicBezTo>
                <a:cubicBezTo>
                  <a:pt x="67" y="110"/>
                  <a:pt x="67" y="110"/>
                  <a:pt x="67" y="110"/>
                </a:cubicBezTo>
                <a:cubicBezTo>
                  <a:pt x="87" y="162"/>
                  <a:pt x="87" y="162"/>
                  <a:pt x="87" y="162"/>
                </a:cubicBezTo>
                <a:cubicBezTo>
                  <a:pt x="109" y="162"/>
                  <a:pt x="109" y="162"/>
                  <a:pt x="109" y="162"/>
                </a:cubicBezTo>
                <a:cubicBezTo>
                  <a:pt x="109" y="157"/>
                  <a:pt x="107" y="154"/>
                  <a:pt x="103" y="152"/>
                </a:cubicBezTo>
                <a:cubicBezTo>
                  <a:pt x="97" y="136"/>
                  <a:pt x="97" y="136"/>
                  <a:pt x="97" y="136"/>
                </a:cubicBezTo>
                <a:cubicBezTo>
                  <a:pt x="97" y="94"/>
                  <a:pt x="97" y="94"/>
                  <a:pt x="97" y="94"/>
                </a:cubicBezTo>
                <a:cubicBezTo>
                  <a:pt x="97" y="90"/>
                  <a:pt x="94" y="87"/>
                  <a:pt x="90" y="87"/>
                </a:cubicBezTo>
                <a:cubicBezTo>
                  <a:pt x="64" y="87"/>
                  <a:pt x="64" y="87"/>
                  <a:pt x="64" y="87"/>
                </a:cubicBezTo>
                <a:cubicBezTo>
                  <a:pt x="61" y="81"/>
                  <a:pt x="61" y="81"/>
                  <a:pt x="61" y="81"/>
                </a:cubicBezTo>
                <a:cubicBezTo>
                  <a:pt x="271" y="81"/>
                  <a:pt x="271" y="81"/>
                  <a:pt x="271" y="81"/>
                </a:cubicBezTo>
                <a:cubicBezTo>
                  <a:pt x="271" y="87"/>
                  <a:pt x="271" y="87"/>
                  <a:pt x="271" y="87"/>
                </a:cubicBezTo>
                <a:cubicBezTo>
                  <a:pt x="245" y="87"/>
                  <a:pt x="245" y="87"/>
                  <a:pt x="245" y="87"/>
                </a:cubicBezTo>
                <a:cubicBezTo>
                  <a:pt x="241" y="87"/>
                  <a:pt x="239" y="90"/>
                  <a:pt x="239" y="94"/>
                </a:cubicBezTo>
                <a:cubicBezTo>
                  <a:pt x="242" y="152"/>
                  <a:pt x="242" y="152"/>
                  <a:pt x="242" y="152"/>
                </a:cubicBezTo>
                <a:cubicBezTo>
                  <a:pt x="237" y="153"/>
                  <a:pt x="234" y="157"/>
                  <a:pt x="236" y="162"/>
                </a:cubicBezTo>
                <a:cubicBezTo>
                  <a:pt x="258" y="162"/>
                  <a:pt x="258" y="162"/>
                  <a:pt x="258" y="162"/>
                </a:cubicBezTo>
                <a:cubicBezTo>
                  <a:pt x="264" y="110"/>
                  <a:pt x="264" y="110"/>
                  <a:pt x="264" y="110"/>
                </a:cubicBezTo>
                <a:cubicBezTo>
                  <a:pt x="293" y="110"/>
                  <a:pt x="293" y="110"/>
                  <a:pt x="293" y="110"/>
                </a:cubicBezTo>
                <a:cubicBezTo>
                  <a:pt x="299" y="110"/>
                  <a:pt x="303" y="106"/>
                  <a:pt x="303" y="100"/>
                </a:cubicBezTo>
                <a:cubicBezTo>
                  <a:pt x="303" y="97"/>
                  <a:pt x="303" y="97"/>
                  <a:pt x="303" y="97"/>
                </a:cubicBezTo>
                <a:cubicBezTo>
                  <a:pt x="303" y="39"/>
                  <a:pt x="293" y="33"/>
                  <a:pt x="293" y="33"/>
                </a:cubicBezTo>
                <a:close/>
                <a:moveTo>
                  <a:pt x="226" y="71"/>
                </a:moveTo>
                <a:cubicBezTo>
                  <a:pt x="226" y="70"/>
                  <a:pt x="226" y="70"/>
                  <a:pt x="226" y="70"/>
                </a:cubicBezTo>
                <a:cubicBezTo>
                  <a:pt x="229" y="71"/>
                  <a:pt x="232" y="71"/>
                  <a:pt x="232" y="71"/>
                </a:cubicBezTo>
                <a:lnTo>
                  <a:pt x="226" y="71"/>
                </a:lnTo>
                <a:close/>
                <a:moveTo>
                  <a:pt x="0" y="52"/>
                </a:moveTo>
                <a:cubicBezTo>
                  <a:pt x="6" y="107"/>
                  <a:pt x="6" y="107"/>
                  <a:pt x="6" y="107"/>
                </a:cubicBezTo>
                <a:cubicBezTo>
                  <a:pt x="6" y="152"/>
                  <a:pt x="6" y="152"/>
                  <a:pt x="6" y="152"/>
                </a:cubicBezTo>
                <a:cubicBezTo>
                  <a:pt x="6" y="157"/>
                  <a:pt x="11" y="162"/>
                  <a:pt x="16" y="162"/>
                </a:cubicBezTo>
                <a:cubicBezTo>
                  <a:pt x="16" y="107"/>
                  <a:pt x="16" y="107"/>
                  <a:pt x="16" y="107"/>
                </a:cubicBezTo>
                <a:cubicBezTo>
                  <a:pt x="9" y="62"/>
                  <a:pt x="9" y="62"/>
                  <a:pt x="9" y="62"/>
                </a:cubicBezTo>
                <a:cubicBezTo>
                  <a:pt x="9" y="56"/>
                  <a:pt x="5" y="52"/>
                  <a:pt x="0" y="52"/>
                </a:cubicBezTo>
                <a:close/>
                <a:moveTo>
                  <a:pt x="316" y="62"/>
                </a:moveTo>
                <a:cubicBezTo>
                  <a:pt x="310" y="107"/>
                  <a:pt x="310" y="107"/>
                  <a:pt x="310" y="107"/>
                </a:cubicBezTo>
                <a:cubicBezTo>
                  <a:pt x="310" y="162"/>
                  <a:pt x="310" y="162"/>
                  <a:pt x="310" y="162"/>
                </a:cubicBezTo>
                <a:cubicBezTo>
                  <a:pt x="315" y="162"/>
                  <a:pt x="319" y="157"/>
                  <a:pt x="319" y="152"/>
                </a:cubicBezTo>
                <a:cubicBezTo>
                  <a:pt x="319" y="107"/>
                  <a:pt x="319" y="107"/>
                  <a:pt x="319" y="107"/>
                </a:cubicBezTo>
                <a:cubicBezTo>
                  <a:pt x="326" y="52"/>
                  <a:pt x="326" y="52"/>
                  <a:pt x="326" y="52"/>
                </a:cubicBezTo>
                <a:cubicBezTo>
                  <a:pt x="320" y="52"/>
                  <a:pt x="316" y="56"/>
                  <a:pt x="316" y="62"/>
                </a:cubicBezTo>
                <a:close/>
                <a:moveTo>
                  <a:pt x="151" y="87"/>
                </a:moveTo>
                <a:cubicBezTo>
                  <a:pt x="146" y="87"/>
                  <a:pt x="142" y="92"/>
                  <a:pt x="142" y="97"/>
                </a:cubicBezTo>
                <a:cubicBezTo>
                  <a:pt x="142" y="98"/>
                  <a:pt x="142" y="99"/>
                  <a:pt x="142" y="100"/>
                </a:cubicBezTo>
                <a:cubicBezTo>
                  <a:pt x="150" y="153"/>
                  <a:pt x="150" y="153"/>
                  <a:pt x="150" y="153"/>
                </a:cubicBezTo>
                <a:cubicBezTo>
                  <a:pt x="147" y="155"/>
                  <a:pt x="145" y="158"/>
                  <a:pt x="145" y="162"/>
                </a:cubicBezTo>
                <a:cubicBezTo>
                  <a:pt x="171" y="162"/>
                  <a:pt x="171" y="162"/>
                  <a:pt x="171" y="162"/>
                </a:cubicBezTo>
                <a:cubicBezTo>
                  <a:pt x="161" y="97"/>
                  <a:pt x="161" y="97"/>
                  <a:pt x="161" y="97"/>
                </a:cubicBezTo>
                <a:cubicBezTo>
                  <a:pt x="161" y="92"/>
                  <a:pt x="157" y="87"/>
                  <a:pt x="151" y="87"/>
                </a:cubicBezTo>
                <a:close/>
                <a:moveTo>
                  <a:pt x="190" y="87"/>
                </a:moveTo>
                <a:cubicBezTo>
                  <a:pt x="185" y="87"/>
                  <a:pt x="180" y="92"/>
                  <a:pt x="180" y="97"/>
                </a:cubicBezTo>
                <a:cubicBezTo>
                  <a:pt x="171" y="162"/>
                  <a:pt x="171" y="162"/>
                  <a:pt x="171" y="162"/>
                </a:cubicBezTo>
                <a:cubicBezTo>
                  <a:pt x="197" y="162"/>
                  <a:pt x="197" y="162"/>
                  <a:pt x="197" y="162"/>
                </a:cubicBezTo>
                <a:cubicBezTo>
                  <a:pt x="197" y="158"/>
                  <a:pt x="194" y="155"/>
                  <a:pt x="191" y="153"/>
                </a:cubicBezTo>
                <a:cubicBezTo>
                  <a:pt x="199" y="100"/>
                  <a:pt x="199" y="100"/>
                  <a:pt x="199" y="100"/>
                </a:cubicBezTo>
                <a:cubicBezTo>
                  <a:pt x="200" y="99"/>
                  <a:pt x="200" y="98"/>
                  <a:pt x="200" y="97"/>
                </a:cubicBezTo>
                <a:cubicBezTo>
                  <a:pt x="200" y="92"/>
                  <a:pt x="195" y="87"/>
                  <a:pt x="190" y="87"/>
                </a:cubicBezTo>
                <a:close/>
                <a:moveTo>
                  <a:pt x="171" y="0"/>
                </a:moveTo>
                <a:cubicBezTo>
                  <a:pt x="179" y="0"/>
                  <a:pt x="185" y="7"/>
                  <a:pt x="185" y="15"/>
                </a:cubicBezTo>
                <a:cubicBezTo>
                  <a:pt x="185" y="23"/>
                  <a:pt x="179" y="29"/>
                  <a:pt x="171" y="29"/>
                </a:cubicBezTo>
                <a:cubicBezTo>
                  <a:pt x="163" y="29"/>
                  <a:pt x="156" y="23"/>
                  <a:pt x="156" y="15"/>
                </a:cubicBezTo>
                <a:cubicBezTo>
                  <a:pt x="156" y="7"/>
                  <a:pt x="163" y="0"/>
                  <a:pt x="171" y="0"/>
                </a:cubicBezTo>
                <a:close/>
              </a:path>
            </a:pathLst>
          </a:custGeom>
          <a:solidFill>
            <a:schemeClr val="bg1"/>
          </a:solidFill>
          <a:ln>
            <a:solidFill>
              <a:schemeClr val="bg1"/>
            </a:solidFill>
          </a:ln>
          <a:extLst/>
        </p:spPr>
        <p:txBody>
          <a:bodyPr vert="horz" wrap="square" lIns="89617" tIns="44808" rIns="89617" bIns="4480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682866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003775" y="2846414"/>
            <a:ext cx="3585190" cy="1210002"/>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Microsoft &amp; Containers– better together</a:t>
            </a:r>
          </a:p>
        </p:txBody>
      </p:sp>
      <p:sp>
        <p:nvSpPr>
          <p:cNvPr id="4" name="Rectangle 3"/>
          <p:cNvSpPr/>
          <p:nvPr/>
        </p:nvSpPr>
        <p:spPr bwMode="auto">
          <a:xfrm>
            <a:off x="270130" y="1591610"/>
            <a:ext cx="2688892" cy="121000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rPr>
              <a:t>Any OS</a:t>
            </a:r>
          </a:p>
        </p:txBody>
      </p:sp>
      <p:sp>
        <p:nvSpPr>
          <p:cNvPr id="5" name="Rectangle 4"/>
          <p:cNvSpPr/>
          <p:nvPr/>
        </p:nvSpPr>
        <p:spPr bwMode="auto">
          <a:xfrm>
            <a:off x="270130" y="2846414"/>
            <a:ext cx="2688892" cy="12100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rPr>
              <a:t>Anywhere</a:t>
            </a:r>
          </a:p>
        </p:txBody>
      </p:sp>
      <p:sp>
        <p:nvSpPr>
          <p:cNvPr id="6" name="Rectangle 5"/>
          <p:cNvSpPr/>
          <p:nvPr/>
        </p:nvSpPr>
        <p:spPr bwMode="auto">
          <a:xfrm>
            <a:off x="270130" y="4101216"/>
            <a:ext cx="2688892" cy="121000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rPr>
              <a:t>Any app</a:t>
            </a:r>
          </a:p>
        </p:txBody>
      </p:sp>
      <p:sp>
        <p:nvSpPr>
          <p:cNvPr id="7" name="Rectangle 6"/>
          <p:cNvSpPr/>
          <p:nvPr/>
        </p:nvSpPr>
        <p:spPr bwMode="auto">
          <a:xfrm>
            <a:off x="270130" y="5356006"/>
            <a:ext cx="2688892" cy="1210002"/>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rPr>
              <a:t>Any language</a:t>
            </a:r>
          </a:p>
        </p:txBody>
      </p:sp>
      <p:pic>
        <p:nvPicPr>
          <p:cNvPr id="8" name="Picture 7"/>
          <p:cNvPicPr>
            <a:picLocks noChangeAspect="1"/>
          </p:cNvPicPr>
          <p:nvPr/>
        </p:nvPicPr>
        <p:blipFill>
          <a:blip r:embed="rId3"/>
          <a:stretch>
            <a:fillRect/>
          </a:stretch>
        </p:blipFill>
        <p:spPr>
          <a:xfrm>
            <a:off x="3481058" y="2915845"/>
            <a:ext cx="838030" cy="838030"/>
          </a:xfrm>
          <a:prstGeom prst="rect">
            <a:avLst/>
          </a:prstGeom>
        </p:spPr>
      </p:pic>
      <p:pic>
        <p:nvPicPr>
          <p:cNvPr id="9" name="Picture 8"/>
          <p:cNvPicPr>
            <a:picLocks noChangeAspect="1"/>
          </p:cNvPicPr>
          <p:nvPr/>
        </p:nvPicPr>
        <p:blipFill>
          <a:blip r:embed="rId4"/>
          <a:stretch>
            <a:fillRect/>
          </a:stretch>
        </p:blipFill>
        <p:spPr>
          <a:xfrm>
            <a:off x="5334417" y="3061205"/>
            <a:ext cx="716503" cy="485067"/>
          </a:xfrm>
          <a:prstGeom prst="rect">
            <a:avLst/>
          </a:prstGeom>
        </p:spPr>
      </p:pic>
      <p:sp>
        <p:nvSpPr>
          <p:cNvPr id="11" name="TextBox 10"/>
          <p:cNvSpPr txBox="1"/>
          <p:nvPr/>
        </p:nvSpPr>
        <p:spPr>
          <a:xfrm>
            <a:off x="3003774" y="3549587"/>
            <a:ext cx="1792596" cy="506829"/>
          </a:xfrm>
          <a:prstGeom prst="rect">
            <a:avLst/>
          </a:prstGeom>
          <a:noFill/>
        </p:spPr>
        <p:txBody>
          <a:bodyPr wrap="square" lIns="179259" tIns="143407" rIns="179259" bIns="143407" rtlCol="0" anchor="b" anchorCtr="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74457">
                      <a:prstClr val="black"/>
                    </a:gs>
                    <a:gs pos="54000">
                      <a:prstClr val="black"/>
                    </a:gs>
                  </a:gsLst>
                  <a:lin ang="5400000" scaled="1"/>
                </a:gradFill>
                <a:effectLst/>
                <a:uLnTx/>
                <a:uFillTx/>
                <a:latin typeface="Calibri" panose="020F0502020204030204"/>
                <a:ea typeface="+mn-ea"/>
                <a:cs typeface="+mn-cs"/>
              </a:rPr>
              <a:t>On-premises</a:t>
            </a:r>
          </a:p>
        </p:txBody>
      </p:sp>
      <p:sp>
        <p:nvSpPr>
          <p:cNvPr id="12" name="TextBox 11"/>
          <p:cNvSpPr txBox="1"/>
          <p:nvPr/>
        </p:nvSpPr>
        <p:spPr>
          <a:xfrm>
            <a:off x="4796370" y="3549587"/>
            <a:ext cx="1792596" cy="506829"/>
          </a:xfrm>
          <a:prstGeom prst="rect">
            <a:avLst/>
          </a:prstGeom>
          <a:noFill/>
        </p:spPr>
        <p:txBody>
          <a:bodyPr wrap="square" lIns="179259" tIns="143407" rIns="179259" bIns="143407" rtlCol="0" anchor="b" anchorCtr="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74457">
                      <a:prstClr val="black"/>
                    </a:gs>
                    <a:gs pos="54000">
                      <a:prstClr val="black"/>
                    </a:gs>
                  </a:gsLst>
                  <a:lin ang="5400000" scaled="1"/>
                </a:gradFill>
                <a:effectLst/>
                <a:uLnTx/>
                <a:uFillTx/>
                <a:latin typeface="Calibri" panose="020F0502020204030204"/>
                <a:ea typeface="+mn-ea"/>
                <a:cs typeface="+mn-cs"/>
              </a:rPr>
              <a:t>Hosted</a:t>
            </a:r>
          </a:p>
        </p:txBody>
      </p:sp>
      <p:sp>
        <p:nvSpPr>
          <p:cNvPr id="13" name="Rectangle 12"/>
          <p:cNvSpPr/>
          <p:nvPr/>
        </p:nvSpPr>
        <p:spPr bwMode="auto">
          <a:xfrm>
            <a:off x="3003775" y="4101216"/>
            <a:ext cx="3585190" cy="1210002"/>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6" name="TextBox 15"/>
          <p:cNvSpPr txBox="1"/>
          <p:nvPr/>
        </p:nvSpPr>
        <p:spPr>
          <a:xfrm>
            <a:off x="3003774" y="4804391"/>
            <a:ext cx="1792596" cy="506829"/>
          </a:xfrm>
          <a:prstGeom prst="rect">
            <a:avLst/>
          </a:prstGeom>
          <a:noFill/>
        </p:spPr>
        <p:txBody>
          <a:bodyPr wrap="square" lIns="179259" tIns="143407" rIns="179259" bIns="143407" rtlCol="0" anchor="b" anchorCtr="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74457">
                      <a:prstClr val="black"/>
                    </a:gs>
                    <a:gs pos="54000">
                      <a:prstClr val="black"/>
                    </a:gs>
                  </a:gsLst>
                  <a:lin ang="5400000" scaled="1"/>
                </a:gradFill>
                <a:effectLst/>
                <a:uLnTx/>
                <a:uFillTx/>
                <a:latin typeface="Calibri" panose="020F0502020204030204"/>
                <a:ea typeface="+mn-ea"/>
                <a:cs typeface="+mn-cs"/>
              </a:rPr>
              <a:t>Monolith</a:t>
            </a:r>
          </a:p>
        </p:txBody>
      </p:sp>
      <p:sp>
        <p:nvSpPr>
          <p:cNvPr id="17" name="TextBox 16"/>
          <p:cNvSpPr txBox="1"/>
          <p:nvPr/>
        </p:nvSpPr>
        <p:spPr>
          <a:xfrm>
            <a:off x="4796370" y="4804391"/>
            <a:ext cx="1792596" cy="506829"/>
          </a:xfrm>
          <a:prstGeom prst="rect">
            <a:avLst/>
          </a:prstGeom>
          <a:noFill/>
        </p:spPr>
        <p:txBody>
          <a:bodyPr wrap="square" lIns="179259" tIns="143407" rIns="179259" bIns="143407" rtlCol="0" anchor="b" anchorCtr="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74457">
                      <a:prstClr val="black"/>
                    </a:gs>
                    <a:gs pos="54000">
                      <a:prstClr val="black"/>
                    </a:gs>
                  </a:gsLst>
                  <a:lin ang="5400000" scaled="1"/>
                </a:gradFill>
                <a:effectLst/>
                <a:uLnTx/>
                <a:uFillTx/>
                <a:latin typeface="Calibri" panose="020F0502020204030204"/>
                <a:ea typeface="+mn-ea"/>
                <a:cs typeface="+mn-cs"/>
              </a:rPr>
              <a:t>Microservice</a:t>
            </a:r>
          </a:p>
        </p:txBody>
      </p:sp>
      <p:sp>
        <p:nvSpPr>
          <p:cNvPr id="18" name="Rectangle 17"/>
          <p:cNvSpPr/>
          <p:nvPr/>
        </p:nvSpPr>
        <p:spPr bwMode="auto">
          <a:xfrm>
            <a:off x="3003775" y="1591610"/>
            <a:ext cx="3585190" cy="1210002"/>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 name="TextBox 20"/>
          <p:cNvSpPr txBox="1"/>
          <p:nvPr/>
        </p:nvSpPr>
        <p:spPr>
          <a:xfrm>
            <a:off x="3003774" y="2294784"/>
            <a:ext cx="1792596" cy="506829"/>
          </a:xfrm>
          <a:prstGeom prst="rect">
            <a:avLst/>
          </a:prstGeom>
          <a:noFill/>
        </p:spPr>
        <p:txBody>
          <a:bodyPr wrap="square" lIns="179259" tIns="143407" rIns="179259" bIns="143407" rtlCol="0" anchor="b" anchorCtr="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74457">
                      <a:prstClr val="black"/>
                    </a:gs>
                    <a:gs pos="54000">
                      <a:prstClr val="black"/>
                    </a:gs>
                  </a:gsLst>
                  <a:lin ang="5400000" scaled="1"/>
                </a:gradFill>
                <a:effectLst/>
                <a:uLnTx/>
                <a:uFillTx/>
                <a:latin typeface="Calibri" panose="020F0502020204030204"/>
                <a:ea typeface="+mn-ea"/>
                <a:cs typeface="+mn-cs"/>
              </a:rPr>
              <a:t>Linux</a:t>
            </a:r>
          </a:p>
        </p:txBody>
      </p:sp>
      <p:sp>
        <p:nvSpPr>
          <p:cNvPr id="22" name="TextBox 21"/>
          <p:cNvSpPr txBox="1"/>
          <p:nvPr/>
        </p:nvSpPr>
        <p:spPr>
          <a:xfrm>
            <a:off x="4796370" y="2294784"/>
            <a:ext cx="1792596" cy="506829"/>
          </a:xfrm>
          <a:prstGeom prst="rect">
            <a:avLst/>
          </a:prstGeom>
          <a:noFill/>
        </p:spPr>
        <p:txBody>
          <a:bodyPr wrap="square" lIns="179259" tIns="143407" rIns="179259" bIns="143407" rtlCol="0" anchor="b" anchorCtr="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74457">
                      <a:prstClr val="black"/>
                    </a:gs>
                    <a:gs pos="54000">
                      <a:prstClr val="black"/>
                    </a:gs>
                  </a:gsLst>
                  <a:lin ang="5400000" scaled="1"/>
                </a:gradFill>
                <a:effectLst/>
                <a:uLnTx/>
                <a:uFillTx/>
                <a:latin typeface="Calibri" panose="020F0502020204030204"/>
                <a:ea typeface="+mn-ea"/>
                <a:cs typeface="+mn-cs"/>
              </a:rPr>
              <a:t>Windows</a:t>
            </a:r>
          </a:p>
        </p:txBody>
      </p:sp>
      <p:sp>
        <p:nvSpPr>
          <p:cNvPr id="23" name="Rectangle 22"/>
          <p:cNvSpPr/>
          <p:nvPr/>
        </p:nvSpPr>
        <p:spPr bwMode="auto">
          <a:xfrm>
            <a:off x="3003775" y="5356006"/>
            <a:ext cx="3585190" cy="1210002"/>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6" name="TextBox 25"/>
          <p:cNvSpPr txBox="1"/>
          <p:nvPr/>
        </p:nvSpPr>
        <p:spPr>
          <a:xfrm>
            <a:off x="3003774" y="6059179"/>
            <a:ext cx="1792596" cy="506829"/>
          </a:xfrm>
          <a:prstGeom prst="rect">
            <a:avLst/>
          </a:prstGeom>
          <a:noFill/>
        </p:spPr>
        <p:txBody>
          <a:bodyPr wrap="square" lIns="179259" tIns="143407" rIns="179259" bIns="143407" rtlCol="0" anchor="b" anchorCtr="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74457">
                      <a:prstClr val="black"/>
                    </a:gs>
                    <a:gs pos="54000">
                      <a:prstClr val="black"/>
                    </a:gs>
                  </a:gsLst>
                  <a:lin ang="5400000" scaled="1"/>
                </a:gradFill>
                <a:effectLst/>
                <a:uLnTx/>
                <a:uFillTx/>
                <a:latin typeface="Calibri" panose="020F0502020204030204"/>
                <a:ea typeface="+mn-ea"/>
                <a:cs typeface="+mn-cs"/>
              </a:rPr>
              <a:t>.NET</a:t>
            </a:r>
          </a:p>
        </p:txBody>
      </p:sp>
      <p:sp>
        <p:nvSpPr>
          <p:cNvPr id="27" name="TextBox 26"/>
          <p:cNvSpPr txBox="1"/>
          <p:nvPr/>
        </p:nvSpPr>
        <p:spPr>
          <a:xfrm>
            <a:off x="4796370" y="6059179"/>
            <a:ext cx="1792596" cy="506829"/>
          </a:xfrm>
          <a:prstGeom prst="rect">
            <a:avLst/>
          </a:prstGeom>
          <a:noFill/>
        </p:spPr>
        <p:txBody>
          <a:bodyPr wrap="square" lIns="179259" tIns="143407" rIns="179259" bIns="143407" rtlCol="0" anchor="b" anchorCtr="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74457">
                      <a:prstClr val="black"/>
                    </a:gs>
                    <a:gs pos="54000">
                      <a:prstClr val="black"/>
                    </a:gs>
                  </a:gsLst>
                  <a:lin ang="5400000" scaled="1"/>
                </a:gradFill>
                <a:effectLst/>
                <a:uLnTx/>
                <a:uFillTx/>
                <a:latin typeface="Calibri" panose="020F0502020204030204"/>
                <a:ea typeface="+mn-ea"/>
                <a:cs typeface="+mn-cs"/>
              </a:rPr>
              <a:t>Java</a:t>
            </a:r>
          </a:p>
        </p:txBody>
      </p:sp>
      <p:sp>
        <p:nvSpPr>
          <p:cNvPr id="28" name="Freeform 27"/>
          <p:cNvSpPr>
            <a:spLocks noChangeAspect="1" noEditPoints="1"/>
          </p:cNvSpPr>
          <p:nvPr/>
        </p:nvSpPr>
        <p:spPr bwMode="black">
          <a:xfrm>
            <a:off x="5458456" y="1845969"/>
            <a:ext cx="468423" cy="46652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2C6"/>
          </a:solidFill>
          <a:ln>
            <a:noFill/>
          </a:ln>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 name="Picture 28"/>
          <p:cNvPicPr>
            <a:picLocks noChangeAspect="1"/>
          </p:cNvPicPr>
          <p:nvPr/>
        </p:nvPicPr>
        <p:blipFill>
          <a:blip r:embed="rId5"/>
          <a:stretch>
            <a:fillRect/>
          </a:stretch>
        </p:blipFill>
        <p:spPr>
          <a:xfrm>
            <a:off x="3590633" y="1685569"/>
            <a:ext cx="668674" cy="736156"/>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648115" y="4273005"/>
            <a:ext cx="503917" cy="581160"/>
          </a:xfrm>
          <a:prstGeom prst="rect">
            <a:avLst/>
          </a:prstGeom>
        </p:spPr>
      </p:pic>
      <p:grpSp>
        <p:nvGrpSpPr>
          <p:cNvPr id="34" name="Group 33"/>
          <p:cNvGrpSpPr/>
          <p:nvPr/>
        </p:nvGrpSpPr>
        <p:grpSpPr>
          <a:xfrm>
            <a:off x="5353801" y="4246923"/>
            <a:ext cx="677734" cy="598735"/>
            <a:chOff x="10042446" y="1555767"/>
            <a:chExt cx="1672172" cy="1672172"/>
          </a:xfrm>
        </p:grpSpPr>
        <p:pic>
          <p:nvPicPr>
            <p:cNvPr id="35" name="Picture 34"/>
            <p:cNvPicPr>
              <a:picLocks noChangeAspect="1"/>
            </p:cNvPicPr>
            <p:nvPr/>
          </p:nvPicPr>
          <p:blipFill>
            <a:blip r:embed="rId7"/>
            <a:stretch>
              <a:fillRect/>
            </a:stretch>
          </p:blipFill>
          <p:spPr>
            <a:xfrm>
              <a:off x="10042446" y="1555767"/>
              <a:ext cx="1672172" cy="1672172"/>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pic>
        <p:nvPicPr>
          <p:cNvPr id="37" name="Picture 36"/>
          <p:cNvPicPr>
            <a:picLocks noChangeAspect="1"/>
          </p:cNvPicPr>
          <p:nvPr/>
        </p:nvPicPr>
        <p:blipFill>
          <a:blip r:embed="rId9"/>
          <a:stretch>
            <a:fillRect/>
          </a:stretch>
        </p:blipFill>
        <p:spPr>
          <a:xfrm>
            <a:off x="3477542" y="5587102"/>
            <a:ext cx="845060" cy="443657"/>
          </a:xfrm>
          <a:prstGeom prst="rect">
            <a:avLst/>
          </a:prstGeom>
        </p:spPr>
      </p:pic>
      <p:pic>
        <p:nvPicPr>
          <p:cNvPr id="38" name="Picture 37"/>
          <p:cNvPicPr>
            <a:picLocks noChangeAspect="1"/>
          </p:cNvPicPr>
          <p:nvPr/>
        </p:nvPicPr>
        <p:blipFill>
          <a:blip r:embed="rId10"/>
          <a:stretch>
            <a:fillRect/>
          </a:stretch>
        </p:blipFill>
        <p:spPr>
          <a:xfrm>
            <a:off x="5428980" y="5527808"/>
            <a:ext cx="527376" cy="562244"/>
          </a:xfrm>
          <a:prstGeom prst="rect">
            <a:avLst/>
          </a:prstGeom>
        </p:spPr>
      </p:pic>
      <p:sp>
        <p:nvSpPr>
          <p:cNvPr id="39" name="Rectangle 38"/>
          <p:cNvSpPr/>
          <p:nvPr/>
        </p:nvSpPr>
        <p:spPr>
          <a:xfrm>
            <a:off x="6812975" y="1591610"/>
            <a:ext cx="5108896" cy="4037804"/>
          </a:xfrm>
          <a:prstGeom prst="rect">
            <a:avLst/>
          </a:prstGeom>
          <a:noFill/>
        </p:spPr>
        <p:txBody>
          <a:bodyPr wrap="square" lIns="179259" tIns="143407" rIns="179259" bIns="143407">
            <a:spAutoFit/>
          </a:bodyPr>
          <a:lstStyle/>
          <a:p>
            <a:pPr marL="0" marR="0" lvl="0" indent="0" algn="l" defTabSz="914367" rtl="0" eaLnBrk="1" fontAlgn="auto" latinLnBrk="0" hangingPunct="1">
              <a:lnSpc>
                <a:spcPct val="90000"/>
              </a:lnSpc>
              <a:spcBef>
                <a:spcPts val="1765"/>
              </a:spcBef>
              <a:spcAft>
                <a:spcPts val="0"/>
              </a:spcAft>
              <a:buClrTx/>
              <a:buSzTx/>
              <a:buFontTx/>
              <a:buNone/>
              <a:tabLst/>
              <a:defRPr/>
            </a:pPr>
            <a:r>
              <a:rPr kumimoji="0" lang="en-US" sz="2353" b="1" i="0" u="none" strike="noStrike" kern="1200" cap="none" spc="0" normalizeH="0" baseline="0" noProof="0" dirty="0">
                <a:ln>
                  <a:noFill/>
                </a:ln>
                <a:gradFill>
                  <a:gsLst>
                    <a:gs pos="5978">
                      <a:srgbClr val="44546A"/>
                    </a:gs>
                    <a:gs pos="26000">
                      <a:srgbClr val="44546A"/>
                    </a:gs>
                  </a:gsLst>
                  <a:lin ang="5400000" scaled="1"/>
                </a:gradFill>
                <a:effectLst/>
                <a:uLnTx/>
                <a:uFillTx/>
                <a:latin typeface="Calibri" panose="020F0502020204030204"/>
                <a:ea typeface="+mn-ea"/>
                <a:cs typeface="+mn-cs"/>
              </a:rPr>
              <a:t>Arsenal</a:t>
            </a:r>
          </a:p>
          <a:p>
            <a:pPr marL="280067" marR="0" lvl="0" indent="-280067" algn="l" defTabSz="914367" rtl="0" eaLnBrk="1" fontAlgn="auto" latinLnBrk="0" hangingPunct="1">
              <a:lnSpc>
                <a:spcPct val="90000"/>
              </a:lnSpc>
              <a:spcBef>
                <a:spcPts val="1765"/>
              </a:spcBef>
              <a:spcAft>
                <a:spcPts val="0"/>
              </a:spcAft>
              <a:buClrTx/>
              <a:buSzTx/>
              <a:buFont typeface="Wingdings" charset="2"/>
              <a:buChar char="ü"/>
              <a:tabLst/>
              <a:defRPr/>
            </a:pPr>
            <a:r>
              <a:rPr kumimoji="0" lang="en-US" sz="1961" b="0" i="0" u="none" strike="noStrike" kern="1200" cap="none" spc="0" normalizeH="0" baseline="0" noProof="0" dirty="0">
                <a:ln>
                  <a:noFill/>
                </a:ln>
                <a:gradFill>
                  <a:gsLst>
                    <a:gs pos="31522">
                      <a:prstClr val="black"/>
                    </a:gs>
                    <a:gs pos="26000">
                      <a:prstClr val="black"/>
                    </a:gs>
                  </a:gsLst>
                  <a:lin ang="5400000" scaled="1"/>
                </a:gradFill>
                <a:effectLst/>
                <a:uLnTx/>
                <a:uFillTx/>
                <a:latin typeface="Calibri" panose="020F0502020204030204"/>
                <a:ea typeface="+mn-ea"/>
                <a:cs typeface="+mn-cs"/>
              </a:rPr>
              <a:t>Linux Containers, Windows Server Containers, and Hyper-V Containers</a:t>
            </a:r>
          </a:p>
          <a:p>
            <a:pPr marL="280067" marR="0" lvl="0" indent="-280067" algn="l" defTabSz="914367" rtl="0" eaLnBrk="1" fontAlgn="auto" latinLnBrk="0" hangingPunct="1">
              <a:lnSpc>
                <a:spcPct val="90000"/>
              </a:lnSpc>
              <a:spcBef>
                <a:spcPts val="1765"/>
              </a:spcBef>
              <a:spcAft>
                <a:spcPts val="0"/>
              </a:spcAft>
              <a:buClrTx/>
              <a:buSzTx/>
              <a:buFont typeface="Wingdings" charset="2"/>
              <a:buChar char="ü"/>
              <a:tabLst/>
              <a:defRPr/>
            </a:pPr>
            <a:r>
              <a:rPr kumimoji="0" lang="en-US" sz="1961" b="0" i="0" u="none" strike="noStrike" kern="1200" cap="none" spc="0" normalizeH="0" baseline="0" noProof="0" dirty="0">
                <a:ln>
                  <a:noFill/>
                </a:ln>
                <a:gradFill>
                  <a:gsLst>
                    <a:gs pos="31522">
                      <a:prstClr val="black"/>
                    </a:gs>
                    <a:gs pos="26000">
                      <a:prstClr val="black"/>
                    </a:gs>
                  </a:gsLst>
                  <a:lin ang="5400000" scaled="1"/>
                </a:gradFill>
                <a:effectLst/>
                <a:uLnTx/>
                <a:uFillTx/>
                <a:latin typeface="Calibri" panose="020F0502020204030204"/>
                <a:ea typeface="+mn-ea"/>
                <a:cs typeface="+mn-cs"/>
              </a:rPr>
              <a:t>Run on-premises, on Azure, on other public clouds, service provider clouds</a:t>
            </a:r>
          </a:p>
          <a:p>
            <a:pPr marL="280067" marR="0" lvl="0" indent="-280067" algn="l" defTabSz="914367" rtl="0" eaLnBrk="1" fontAlgn="auto" latinLnBrk="0" hangingPunct="1">
              <a:lnSpc>
                <a:spcPct val="90000"/>
              </a:lnSpc>
              <a:spcBef>
                <a:spcPts val="1765"/>
              </a:spcBef>
              <a:spcAft>
                <a:spcPts val="0"/>
              </a:spcAft>
              <a:buClrTx/>
              <a:buSzTx/>
              <a:buFont typeface="Wingdings" charset="2"/>
              <a:buChar char="ü"/>
              <a:tabLst/>
              <a:defRPr/>
            </a:pPr>
            <a:r>
              <a:rPr kumimoji="0" lang="en-US" sz="1961" b="0" i="0" u="none" strike="noStrike" kern="1200" cap="none" spc="0" normalizeH="0" baseline="0" noProof="0" dirty="0">
                <a:ln>
                  <a:noFill/>
                </a:ln>
                <a:gradFill>
                  <a:gsLst>
                    <a:gs pos="31522">
                      <a:prstClr val="black"/>
                    </a:gs>
                    <a:gs pos="26000">
                      <a:prstClr val="black"/>
                    </a:gs>
                  </a:gsLst>
                  <a:lin ang="5400000" scaled="1"/>
                </a:gradFill>
                <a:effectLst/>
                <a:uLnTx/>
                <a:uFillTx/>
                <a:latin typeface="Calibri" panose="020F0502020204030204"/>
                <a:ea typeface="+mn-ea"/>
                <a:cs typeface="+mn-cs"/>
              </a:rPr>
              <a:t>Monoliths, Microservices, and other </a:t>
            </a:r>
            <a:br>
              <a:rPr kumimoji="0" lang="en-US" sz="1961" b="0" i="0" u="none" strike="noStrike" kern="1200" cap="none" spc="0" normalizeH="0" baseline="0" noProof="0" dirty="0">
                <a:ln>
                  <a:noFill/>
                </a:ln>
                <a:gradFill>
                  <a:gsLst>
                    <a:gs pos="31522">
                      <a:prstClr val="black"/>
                    </a:gs>
                    <a:gs pos="26000">
                      <a:prstClr val="black"/>
                    </a:gs>
                  </a:gsLst>
                  <a:lin ang="5400000" scaled="1"/>
                </a:gradFill>
                <a:effectLst/>
                <a:uLnTx/>
                <a:uFillTx/>
                <a:latin typeface="Calibri" panose="020F0502020204030204"/>
                <a:ea typeface="+mn-ea"/>
                <a:cs typeface="+mn-cs"/>
              </a:rPr>
            </a:br>
            <a:r>
              <a:rPr kumimoji="0" lang="en-US" sz="1961" b="0" i="0" u="none" strike="noStrike" kern="1200" cap="none" spc="0" normalizeH="0" baseline="0" noProof="0" dirty="0">
                <a:ln>
                  <a:noFill/>
                </a:ln>
                <a:gradFill>
                  <a:gsLst>
                    <a:gs pos="31522">
                      <a:prstClr val="black"/>
                    </a:gs>
                    <a:gs pos="26000">
                      <a:prstClr val="black"/>
                    </a:gs>
                  </a:gsLst>
                  <a:lin ang="5400000" scaled="1"/>
                </a:gradFill>
                <a:effectLst/>
                <a:uLnTx/>
                <a:uFillTx/>
                <a:latin typeface="Calibri" panose="020F0502020204030204"/>
                <a:ea typeface="+mn-ea"/>
                <a:cs typeface="+mn-cs"/>
              </a:rPr>
              <a:t>app types</a:t>
            </a:r>
          </a:p>
          <a:p>
            <a:pPr marL="280067" marR="0" lvl="0" indent="-280067" algn="l" defTabSz="914367" rtl="0" eaLnBrk="1" fontAlgn="auto" latinLnBrk="0" hangingPunct="1">
              <a:lnSpc>
                <a:spcPct val="90000"/>
              </a:lnSpc>
              <a:spcBef>
                <a:spcPts val="1765"/>
              </a:spcBef>
              <a:spcAft>
                <a:spcPts val="0"/>
              </a:spcAft>
              <a:buClrTx/>
              <a:buSzTx/>
              <a:buFont typeface="Wingdings" charset="2"/>
              <a:buChar char="ü"/>
              <a:tabLst/>
              <a:defRPr/>
            </a:pPr>
            <a:r>
              <a:rPr kumimoji="0" lang="en-US" sz="1961" b="0" i="0" u="none" strike="noStrike" kern="1200" cap="none" spc="0" normalizeH="0" baseline="0" noProof="0" dirty="0">
                <a:ln>
                  <a:noFill/>
                </a:ln>
                <a:gradFill>
                  <a:gsLst>
                    <a:gs pos="31522">
                      <a:prstClr val="black"/>
                    </a:gs>
                    <a:gs pos="26000">
                      <a:prstClr val="black"/>
                    </a:gs>
                  </a:gsLst>
                  <a:lin ang="5400000" scaled="1"/>
                </a:gradFill>
                <a:effectLst/>
                <a:uLnTx/>
                <a:uFillTx/>
                <a:latin typeface="Calibri" panose="020F0502020204030204"/>
                <a:ea typeface="+mn-ea"/>
                <a:cs typeface="+mn-cs"/>
              </a:rPr>
              <a:t>Development frameworks and environments supported: Microsoft </a:t>
            </a:r>
            <a:br>
              <a:rPr kumimoji="0" lang="en-US" sz="1961" b="0" i="0" u="none" strike="noStrike" kern="1200" cap="none" spc="0" normalizeH="0" baseline="0" noProof="0" dirty="0">
                <a:ln>
                  <a:noFill/>
                </a:ln>
                <a:gradFill>
                  <a:gsLst>
                    <a:gs pos="31522">
                      <a:prstClr val="black"/>
                    </a:gs>
                    <a:gs pos="26000">
                      <a:prstClr val="black"/>
                    </a:gs>
                  </a:gsLst>
                  <a:lin ang="5400000" scaled="1"/>
                </a:gradFill>
                <a:effectLst/>
                <a:uLnTx/>
                <a:uFillTx/>
                <a:latin typeface="Calibri" panose="020F0502020204030204"/>
                <a:ea typeface="+mn-ea"/>
                <a:cs typeface="+mn-cs"/>
              </a:rPr>
            </a:br>
            <a:r>
              <a:rPr kumimoji="0" lang="en-US" sz="1961" b="0" i="0" u="none" strike="noStrike" kern="1200" cap="none" spc="0" normalizeH="0" baseline="0" noProof="0" dirty="0">
                <a:ln>
                  <a:noFill/>
                </a:ln>
                <a:gradFill>
                  <a:gsLst>
                    <a:gs pos="31522">
                      <a:prstClr val="black"/>
                    </a:gs>
                    <a:gs pos="26000">
                      <a:prstClr val="black"/>
                    </a:gs>
                  </a:gsLst>
                  <a:lin ang="5400000" scaled="1"/>
                </a:gradFill>
                <a:effectLst/>
                <a:uLnTx/>
                <a:uFillTx/>
                <a:latin typeface="Calibri" panose="020F0502020204030204"/>
                <a:ea typeface="+mn-ea"/>
                <a:cs typeface="+mn-cs"/>
              </a:rPr>
              <a:t>and ecosystem</a:t>
            </a:r>
          </a:p>
        </p:txBody>
      </p:sp>
    </p:spTree>
    <p:extLst>
      <p:ext uri="{BB962C8B-B14F-4D97-AF65-F5344CB8AC3E}">
        <p14:creationId xmlns:p14="http://schemas.microsoft.com/office/powerpoint/2010/main" val="127964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288A-3D54-4BE5-88C5-964CCBB1A8C7}"/>
              </a:ext>
            </a:extLst>
          </p:cNvPr>
          <p:cNvSpPr>
            <a:spLocks noGrp="1"/>
          </p:cNvSpPr>
          <p:nvPr>
            <p:ph type="title"/>
          </p:nvPr>
        </p:nvSpPr>
        <p:spPr/>
        <p:txBody>
          <a:bodyPr/>
          <a:lstStyle/>
          <a:p>
            <a:r>
              <a:rPr lang="es-ES" dirty="0"/>
              <a:t>Microsoft Azure Support for containers</a:t>
            </a:r>
          </a:p>
        </p:txBody>
      </p:sp>
      <p:grpSp>
        <p:nvGrpSpPr>
          <p:cNvPr id="15" name="Group 14">
            <a:extLst>
              <a:ext uri="{FF2B5EF4-FFF2-40B4-BE49-F238E27FC236}">
                <a16:creationId xmlns:a16="http://schemas.microsoft.com/office/drawing/2014/main" id="{A0EF396D-6553-47DC-91E4-A290E5F91595}"/>
              </a:ext>
            </a:extLst>
          </p:cNvPr>
          <p:cNvGrpSpPr/>
          <p:nvPr/>
        </p:nvGrpSpPr>
        <p:grpSpPr>
          <a:xfrm>
            <a:off x="9248512" y="2218125"/>
            <a:ext cx="1918162" cy="2929209"/>
            <a:chOff x="8996705" y="4776264"/>
            <a:chExt cx="946656" cy="1445631"/>
          </a:xfrm>
        </p:grpSpPr>
        <p:sp>
          <p:nvSpPr>
            <p:cNvPr id="16" name="Text Placeholder 13">
              <a:extLst>
                <a:ext uri="{FF2B5EF4-FFF2-40B4-BE49-F238E27FC236}">
                  <a16:creationId xmlns:a16="http://schemas.microsoft.com/office/drawing/2014/main" id="{B96F4897-5191-410B-BEB2-00EFDFAE60D8}"/>
                </a:ext>
              </a:extLst>
            </p:cNvPr>
            <p:cNvSpPr txBox="1">
              <a:spLocks/>
            </p:cNvSpPr>
            <p:nvPr/>
          </p:nvSpPr>
          <p:spPr>
            <a:xfrm>
              <a:off x="8996705" y="5810907"/>
              <a:ext cx="946656" cy="41098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Web App for Containers</a:t>
              </a:r>
              <a:endParaRPr kumimoji="0" lang="es-E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pic>
          <p:nvPicPr>
            <p:cNvPr id="17" name="Picture 16">
              <a:extLst>
                <a:ext uri="{FF2B5EF4-FFF2-40B4-BE49-F238E27FC236}">
                  <a16:creationId xmlns:a16="http://schemas.microsoft.com/office/drawing/2014/main" id="{AA0BFDB6-F9DF-40D7-8D8F-FE3176B52B66}"/>
                </a:ext>
              </a:extLst>
            </p:cNvPr>
            <p:cNvPicPr>
              <a:picLocks noChangeAspect="1"/>
            </p:cNvPicPr>
            <p:nvPr/>
          </p:nvPicPr>
          <p:blipFill>
            <a:blip r:embed="rId3"/>
            <a:stretch>
              <a:fillRect/>
            </a:stretch>
          </p:blipFill>
          <p:spPr>
            <a:xfrm>
              <a:off x="9079888" y="4776264"/>
              <a:ext cx="780290" cy="780290"/>
            </a:xfrm>
            <a:prstGeom prst="rect">
              <a:avLst/>
            </a:prstGeom>
          </p:spPr>
        </p:pic>
      </p:grpSp>
      <p:grpSp>
        <p:nvGrpSpPr>
          <p:cNvPr id="18" name="Group 17">
            <a:extLst>
              <a:ext uri="{FF2B5EF4-FFF2-40B4-BE49-F238E27FC236}">
                <a16:creationId xmlns:a16="http://schemas.microsoft.com/office/drawing/2014/main" id="{01FA75B0-3D28-4E03-927B-D82848BE3818}"/>
              </a:ext>
            </a:extLst>
          </p:cNvPr>
          <p:cNvGrpSpPr/>
          <p:nvPr/>
        </p:nvGrpSpPr>
        <p:grpSpPr>
          <a:xfrm>
            <a:off x="176645" y="2037347"/>
            <a:ext cx="3205571" cy="3524005"/>
            <a:chOff x="8945868" y="1851653"/>
            <a:chExt cx="1582022" cy="1739177"/>
          </a:xfrm>
        </p:grpSpPr>
        <p:sp>
          <p:nvSpPr>
            <p:cNvPr id="19" name="Text Placeholder 13">
              <a:extLst>
                <a:ext uri="{FF2B5EF4-FFF2-40B4-BE49-F238E27FC236}">
                  <a16:creationId xmlns:a16="http://schemas.microsoft.com/office/drawing/2014/main" id="{2959F78A-6AAF-484B-820C-4CAE84914C15}"/>
                </a:ext>
              </a:extLst>
            </p:cNvPr>
            <p:cNvSpPr txBox="1">
              <a:spLocks/>
            </p:cNvSpPr>
            <p:nvPr/>
          </p:nvSpPr>
          <p:spPr>
            <a:xfrm>
              <a:off x="8945868" y="2661665"/>
              <a:ext cx="1582022" cy="92916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Virtual Machine / VM Scale Set / Azure Batch</a:t>
              </a:r>
            </a:p>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(Deploy your own docker and orchestrator of choice)</a:t>
              </a:r>
              <a:endParaRPr kumimoji="0" lang="es-E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pic>
          <p:nvPicPr>
            <p:cNvPr id="20" name="Picture 19">
              <a:extLst>
                <a:ext uri="{FF2B5EF4-FFF2-40B4-BE49-F238E27FC236}">
                  <a16:creationId xmlns:a16="http://schemas.microsoft.com/office/drawing/2014/main" id="{A9EC1DCB-FEDE-493A-A878-FA90CF83273C}"/>
                </a:ext>
              </a:extLst>
            </p:cNvPr>
            <p:cNvPicPr>
              <a:picLocks noChangeAspect="1"/>
            </p:cNvPicPr>
            <p:nvPr/>
          </p:nvPicPr>
          <p:blipFill>
            <a:blip r:embed="rId4"/>
            <a:stretch>
              <a:fillRect/>
            </a:stretch>
          </p:blipFill>
          <p:spPr>
            <a:xfrm>
              <a:off x="9079999" y="1855917"/>
              <a:ext cx="780179" cy="780179"/>
            </a:xfrm>
            <a:prstGeom prst="rect">
              <a:avLst/>
            </a:prstGeom>
          </p:spPr>
        </p:pic>
        <p:pic>
          <p:nvPicPr>
            <p:cNvPr id="21" name="Picture 20">
              <a:extLst>
                <a:ext uri="{FF2B5EF4-FFF2-40B4-BE49-F238E27FC236}">
                  <a16:creationId xmlns:a16="http://schemas.microsoft.com/office/drawing/2014/main" id="{F50D1176-7117-4980-87B1-9A8F4DB39768}"/>
                </a:ext>
              </a:extLst>
            </p:cNvPr>
            <p:cNvPicPr>
              <a:picLocks noChangeAspect="1"/>
            </p:cNvPicPr>
            <p:nvPr/>
          </p:nvPicPr>
          <p:blipFill>
            <a:blip r:embed="rId5"/>
            <a:stretch>
              <a:fillRect/>
            </a:stretch>
          </p:blipFill>
          <p:spPr>
            <a:xfrm>
              <a:off x="9948260" y="1851653"/>
              <a:ext cx="365760" cy="365760"/>
            </a:xfrm>
            <a:prstGeom prst="rect">
              <a:avLst/>
            </a:prstGeom>
          </p:spPr>
        </p:pic>
        <p:pic>
          <p:nvPicPr>
            <p:cNvPr id="22" name="Picture 21">
              <a:extLst>
                <a:ext uri="{FF2B5EF4-FFF2-40B4-BE49-F238E27FC236}">
                  <a16:creationId xmlns:a16="http://schemas.microsoft.com/office/drawing/2014/main" id="{E118EF3B-0AC0-404F-A808-1CD9701A492D}"/>
                </a:ext>
              </a:extLst>
            </p:cNvPr>
            <p:cNvPicPr>
              <a:picLocks noChangeAspect="1"/>
            </p:cNvPicPr>
            <p:nvPr/>
          </p:nvPicPr>
          <p:blipFill>
            <a:blip r:embed="rId6"/>
            <a:stretch>
              <a:fillRect/>
            </a:stretch>
          </p:blipFill>
          <p:spPr>
            <a:xfrm>
              <a:off x="9948260" y="2246006"/>
              <a:ext cx="365760" cy="365760"/>
            </a:xfrm>
            <a:prstGeom prst="rect">
              <a:avLst/>
            </a:prstGeom>
          </p:spPr>
        </p:pic>
      </p:grpSp>
      <p:grpSp>
        <p:nvGrpSpPr>
          <p:cNvPr id="23" name="Group 22">
            <a:extLst>
              <a:ext uri="{FF2B5EF4-FFF2-40B4-BE49-F238E27FC236}">
                <a16:creationId xmlns:a16="http://schemas.microsoft.com/office/drawing/2014/main" id="{0EB705C4-1E2C-4F91-94A3-8980DBFD02DA}"/>
              </a:ext>
            </a:extLst>
          </p:cNvPr>
          <p:cNvGrpSpPr/>
          <p:nvPr/>
        </p:nvGrpSpPr>
        <p:grpSpPr>
          <a:xfrm>
            <a:off x="3609810" y="2101666"/>
            <a:ext cx="2444271" cy="3392039"/>
            <a:chOff x="8875027" y="3304546"/>
            <a:chExt cx="1206304" cy="1674049"/>
          </a:xfrm>
        </p:grpSpPr>
        <p:sp>
          <p:nvSpPr>
            <p:cNvPr id="24" name="Text Placeholder 13">
              <a:extLst>
                <a:ext uri="{FF2B5EF4-FFF2-40B4-BE49-F238E27FC236}">
                  <a16:creationId xmlns:a16="http://schemas.microsoft.com/office/drawing/2014/main" id="{580DDA4A-FCEC-4A30-97DA-032BCE37019C}"/>
                </a:ext>
              </a:extLst>
            </p:cNvPr>
            <p:cNvSpPr txBox="1">
              <a:spLocks/>
            </p:cNvSpPr>
            <p:nvPr/>
          </p:nvSpPr>
          <p:spPr>
            <a:xfrm>
              <a:off x="8875027" y="4049430"/>
              <a:ext cx="1206304" cy="92916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Azure Container Service</a:t>
              </a:r>
            </a:p>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(Docker Swarm, DC/OS, Kubernetes)</a:t>
              </a:r>
              <a:endParaRPr kumimoji="0" lang="es-E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pic>
          <p:nvPicPr>
            <p:cNvPr id="25" name="Picture 24">
              <a:extLst>
                <a:ext uri="{FF2B5EF4-FFF2-40B4-BE49-F238E27FC236}">
                  <a16:creationId xmlns:a16="http://schemas.microsoft.com/office/drawing/2014/main" id="{349F2B0F-D218-4326-B5BC-A7D1541F50F2}"/>
                </a:ext>
              </a:extLst>
            </p:cNvPr>
            <p:cNvPicPr>
              <a:picLocks noChangeAspect="1"/>
            </p:cNvPicPr>
            <p:nvPr/>
          </p:nvPicPr>
          <p:blipFill>
            <a:blip r:embed="rId7"/>
            <a:stretch>
              <a:fillRect/>
            </a:stretch>
          </p:blipFill>
          <p:spPr>
            <a:xfrm>
              <a:off x="9093284" y="3304546"/>
              <a:ext cx="780290" cy="780290"/>
            </a:xfrm>
            <a:prstGeom prst="rect">
              <a:avLst/>
            </a:prstGeom>
          </p:spPr>
        </p:pic>
      </p:grpSp>
      <p:grpSp>
        <p:nvGrpSpPr>
          <p:cNvPr id="14" name="Group 13">
            <a:extLst>
              <a:ext uri="{FF2B5EF4-FFF2-40B4-BE49-F238E27FC236}">
                <a16:creationId xmlns:a16="http://schemas.microsoft.com/office/drawing/2014/main" id="{2530087E-D2DE-4750-83D0-B8A61DFBAFA5}"/>
              </a:ext>
            </a:extLst>
          </p:cNvPr>
          <p:cNvGrpSpPr/>
          <p:nvPr/>
        </p:nvGrpSpPr>
        <p:grpSpPr>
          <a:xfrm>
            <a:off x="6134403" y="2101668"/>
            <a:ext cx="2444271" cy="3285449"/>
            <a:chOff x="8895715" y="3304546"/>
            <a:chExt cx="1206304" cy="1621444"/>
          </a:xfrm>
        </p:grpSpPr>
        <p:sp>
          <p:nvSpPr>
            <p:cNvPr id="26" name="Text Placeholder 13">
              <a:extLst>
                <a:ext uri="{FF2B5EF4-FFF2-40B4-BE49-F238E27FC236}">
                  <a16:creationId xmlns:a16="http://schemas.microsoft.com/office/drawing/2014/main" id="{93AACE82-C771-4D94-BCEE-C7EF3CE4AAFE}"/>
                </a:ext>
              </a:extLst>
            </p:cNvPr>
            <p:cNvSpPr txBox="1">
              <a:spLocks/>
            </p:cNvSpPr>
            <p:nvPr/>
          </p:nvSpPr>
          <p:spPr>
            <a:xfrm>
              <a:off x="8895715" y="4318462"/>
              <a:ext cx="1206304" cy="60752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Azure Container Service – AKS</a:t>
              </a:r>
            </a:p>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(Preview)</a:t>
              </a:r>
              <a:endParaRPr kumimoji="0" lang="es-ES" sz="2353"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pic>
          <p:nvPicPr>
            <p:cNvPr id="27" name="Picture 26">
              <a:extLst>
                <a:ext uri="{FF2B5EF4-FFF2-40B4-BE49-F238E27FC236}">
                  <a16:creationId xmlns:a16="http://schemas.microsoft.com/office/drawing/2014/main" id="{F078BEBE-F3A9-474D-BA4B-7CC92E563B24}"/>
                </a:ext>
              </a:extLst>
            </p:cNvPr>
            <p:cNvPicPr>
              <a:picLocks noChangeAspect="1"/>
            </p:cNvPicPr>
            <p:nvPr/>
          </p:nvPicPr>
          <p:blipFill>
            <a:blip r:embed="rId7"/>
            <a:stretch>
              <a:fillRect/>
            </a:stretch>
          </p:blipFill>
          <p:spPr>
            <a:xfrm>
              <a:off x="9093284" y="3304546"/>
              <a:ext cx="780290" cy="780290"/>
            </a:xfrm>
            <a:prstGeom prst="rect">
              <a:avLst/>
            </a:prstGeom>
            <a:solidFill>
              <a:schemeClr val="accent2">
                <a:lumMod val="75000"/>
              </a:schemeClr>
            </a:solidFill>
          </p:spPr>
        </p:pic>
      </p:grpSp>
      <p:sp>
        <p:nvSpPr>
          <p:cNvPr id="28" name="Text Placeholder 13">
            <a:extLst>
              <a:ext uri="{FF2B5EF4-FFF2-40B4-BE49-F238E27FC236}">
                <a16:creationId xmlns:a16="http://schemas.microsoft.com/office/drawing/2014/main" id="{BCA39A21-A86C-4EF6-B86B-7D44CBEC4321}"/>
              </a:ext>
            </a:extLst>
          </p:cNvPr>
          <p:cNvSpPr txBox="1">
            <a:spLocks/>
          </p:cNvSpPr>
          <p:nvPr/>
        </p:nvSpPr>
        <p:spPr>
          <a:xfrm>
            <a:off x="360601" y="5841962"/>
            <a:ext cx="2500434" cy="8458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IaaS</a:t>
            </a:r>
            <a:endParaRPr kumimoji="0" lang="es-ES" sz="4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sp>
        <p:nvSpPr>
          <p:cNvPr id="29" name="Text Placeholder 13">
            <a:extLst>
              <a:ext uri="{FF2B5EF4-FFF2-40B4-BE49-F238E27FC236}">
                <a16:creationId xmlns:a16="http://schemas.microsoft.com/office/drawing/2014/main" id="{BC1A36EC-ABA6-4ABB-8A4A-999CD14E34EA}"/>
              </a:ext>
            </a:extLst>
          </p:cNvPr>
          <p:cNvSpPr txBox="1">
            <a:spLocks/>
          </p:cNvSpPr>
          <p:nvPr/>
        </p:nvSpPr>
        <p:spPr>
          <a:xfrm>
            <a:off x="3643497" y="5719425"/>
            <a:ext cx="2500434" cy="8458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PaaS</a:t>
            </a:r>
            <a:endParaRPr kumimoji="0" lang="es-ES" sz="4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sp>
        <p:nvSpPr>
          <p:cNvPr id="30" name="Text Placeholder 13">
            <a:extLst>
              <a:ext uri="{FF2B5EF4-FFF2-40B4-BE49-F238E27FC236}">
                <a16:creationId xmlns:a16="http://schemas.microsoft.com/office/drawing/2014/main" id="{0788FFD6-A698-4A7D-AA19-454A23AB0649}"/>
              </a:ext>
            </a:extLst>
          </p:cNvPr>
          <p:cNvSpPr txBox="1">
            <a:spLocks/>
          </p:cNvSpPr>
          <p:nvPr/>
        </p:nvSpPr>
        <p:spPr>
          <a:xfrm>
            <a:off x="9024917" y="5610097"/>
            <a:ext cx="2500434" cy="8458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PaaS</a:t>
            </a:r>
            <a:endParaRPr kumimoji="0" lang="es-ES" sz="4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sp>
        <p:nvSpPr>
          <p:cNvPr id="31" name="Text Placeholder 13">
            <a:extLst>
              <a:ext uri="{FF2B5EF4-FFF2-40B4-BE49-F238E27FC236}">
                <a16:creationId xmlns:a16="http://schemas.microsoft.com/office/drawing/2014/main" id="{A088B83D-DA2A-4F0B-9E9E-DD5CDA9DDBC3}"/>
              </a:ext>
            </a:extLst>
          </p:cNvPr>
          <p:cNvSpPr txBox="1">
            <a:spLocks/>
          </p:cNvSpPr>
          <p:nvPr/>
        </p:nvSpPr>
        <p:spPr>
          <a:xfrm>
            <a:off x="6300436" y="5719425"/>
            <a:ext cx="2500434" cy="8458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PaaS</a:t>
            </a:r>
            <a:endParaRPr kumimoji="0" lang="es-ES" sz="4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sp>
        <p:nvSpPr>
          <p:cNvPr id="32" name="Text Placeholder 13">
            <a:extLst>
              <a:ext uri="{FF2B5EF4-FFF2-40B4-BE49-F238E27FC236}">
                <a16:creationId xmlns:a16="http://schemas.microsoft.com/office/drawing/2014/main" id="{E0863B16-501F-4D8E-9D33-ACBCC295FEC9}"/>
              </a:ext>
            </a:extLst>
          </p:cNvPr>
          <p:cNvSpPr txBox="1">
            <a:spLocks/>
          </p:cNvSpPr>
          <p:nvPr/>
        </p:nvSpPr>
        <p:spPr>
          <a:xfrm>
            <a:off x="6096000" y="1384383"/>
            <a:ext cx="2500434" cy="73503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Managed Kubernetes</a:t>
            </a:r>
            <a:endParaRPr kumimoji="0" lang="es-E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70514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519248" y="1447800"/>
            <a:ext cx="5924297" cy="4135491"/>
          </a:xfrm>
        </p:spPr>
        <p:txBody>
          <a:bodyPr/>
          <a:lstStyle/>
          <a:p>
            <a:r>
              <a:rPr lang="en-US" dirty="0"/>
              <a:t>Leading open-source containerization platform</a:t>
            </a:r>
          </a:p>
          <a:p>
            <a:endParaRPr lang="en-US" dirty="0"/>
          </a:p>
          <a:p>
            <a:endParaRPr lang="en-US" dirty="0"/>
          </a:p>
          <a:p>
            <a:endParaRPr lang="en-US" dirty="0"/>
          </a:p>
          <a:p>
            <a:endParaRPr lang="en-US" dirty="0"/>
          </a:p>
          <a:p>
            <a:endParaRPr lang="en-US" dirty="0"/>
          </a:p>
          <a:p>
            <a:r>
              <a:rPr lang="en-US" dirty="0"/>
              <a:t>Supported natively in Azure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3545" y="1243794"/>
            <a:ext cx="5616564" cy="4676691"/>
          </a:xfrm>
          <a:prstGeom prst="rect">
            <a:avLst/>
          </a:prstGeom>
        </p:spPr>
      </p:pic>
      <p:sp>
        <p:nvSpPr>
          <p:cNvPr id="5" name="TextBox 4"/>
          <p:cNvSpPr txBox="1"/>
          <p:nvPr/>
        </p:nvSpPr>
        <p:spPr>
          <a:xfrm>
            <a:off x="925551" y="2428068"/>
            <a:ext cx="465005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AEEF"/>
                </a:solidFill>
                <a:effectLst/>
                <a:uLnTx/>
                <a:uFillTx/>
                <a:latin typeface="Segoe UI"/>
                <a:ea typeface="+mn-ea"/>
                <a:cs typeface="+mn-cs"/>
              </a:rPr>
              <a:t>Docker containers wrap up a piece of software in a complete filesystem that contains everything it needs to run: code, runtime, system tools, system libraries – anything you can install on a server. This guarantees that it will always run the same, regardless of the environment it is running in</a:t>
            </a:r>
          </a:p>
        </p:txBody>
      </p:sp>
    </p:spTree>
    <p:extLst>
      <p:ext uri="{BB962C8B-B14F-4D97-AF65-F5344CB8AC3E}">
        <p14:creationId xmlns:p14="http://schemas.microsoft.com/office/powerpoint/2010/main" val="37006379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68047" y="2942386"/>
            <a:ext cx="5527953" cy="1563693"/>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9" name="Freeform 8"/>
          <p:cNvSpPr/>
          <p:nvPr/>
        </p:nvSpPr>
        <p:spPr>
          <a:xfrm>
            <a:off x="6096001" y="1400413"/>
            <a:ext cx="2606154" cy="1563692"/>
          </a:xfrm>
          <a:custGeom>
            <a:avLst/>
            <a:gdLst>
              <a:gd name="connsiteX0" fmla="*/ 0 w 2658790"/>
              <a:gd name="connsiteY0" fmla="*/ 0 h 1595274"/>
              <a:gd name="connsiteX1" fmla="*/ 2658790 w 2658790"/>
              <a:gd name="connsiteY1" fmla="*/ 0 h 1595274"/>
              <a:gd name="connsiteX2" fmla="*/ 2658790 w 2658790"/>
              <a:gd name="connsiteY2" fmla="*/ 1595274 h 1595274"/>
              <a:gd name="connsiteX3" fmla="*/ 0 w 2658790"/>
              <a:gd name="connsiteY3" fmla="*/ 1595274 h 1595274"/>
              <a:gd name="connsiteX4" fmla="*/ 0 w 2658790"/>
              <a:gd name="connsiteY4" fmla="*/ 0 h 15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790" h="1595274">
                <a:moveTo>
                  <a:pt x="0" y="0"/>
                </a:moveTo>
                <a:lnTo>
                  <a:pt x="2658790" y="0"/>
                </a:lnTo>
                <a:lnTo>
                  <a:pt x="2658790" y="1595274"/>
                </a:lnTo>
                <a:lnTo>
                  <a:pt x="0" y="1595274"/>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9506" tIns="119506" rIns="119506" bIns="119506" numCol="1" spcCol="1270" anchor="ctr" anchorCtr="0">
            <a:noAutofit/>
          </a:bodyPr>
          <a:lstStyle/>
          <a:p>
            <a:pPr marL="0" marR="0" lvl="0" indent="0" algn="ctr" defTabSz="1394111" rtl="0" eaLnBrk="1" fontAlgn="auto" latinLnBrk="0" hangingPunct="1">
              <a:lnSpc>
                <a:spcPct val="90000"/>
              </a:lnSpc>
              <a:spcBef>
                <a:spcPct val="0"/>
              </a:spcBef>
              <a:spcAft>
                <a:spcPct val="35000"/>
              </a:spcAft>
              <a:buClrTx/>
              <a:buSzTx/>
              <a:buFontTx/>
              <a:buNone/>
              <a:tabLst/>
              <a:defRPr/>
            </a:pPr>
            <a:r>
              <a:rPr kumimoji="0" lang="en-US" sz="3136" b="0" i="0" u="none" strike="noStrike" kern="0" cap="none" spc="0" normalizeH="0" baseline="0" noProof="0" dirty="0">
                <a:ln>
                  <a:noFill/>
                </a:ln>
                <a:solidFill>
                  <a:sysClr val="windowText" lastClr="000000"/>
                </a:solidFill>
                <a:effectLst/>
                <a:uLnTx/>
                <a:uFillTx/>
                <a:latin typeface="Calibri" panose="020F0502020204030204"/>
                <a:ea typeface="+mn-ea"/>
                <a:cs typeface="+mn-cs"/>
              </a:rPr>
              <a:t>Application</a:t>
            </a:r>
          </a:p>
        </p:txBody>
      </p:sp>
      <p:sp>
        <p:nvSpPr>
          <p:cNvPr id="11" name="Freeform 10"/>
          <p:cNvSpPr/>
          <p:nvPr/>
        </p:nvSpPr>
        <p:spPr>
          <a:xfrm>
            <a:off x="6096001" y="4506079"/>
            <a:ext cx="2606154" cy="1563692"/>
          </a:xfrm>
          <a:custGeom>
            <a:avLst/>
            <a:gdLst>
              <a:gd name="connsiteX0" fmla="*/ 0 w 2658790"/>
              <a:gd name="connsiteY0" fmla="*/ 0 h 1595274"/>
              <a:gd name="connsiteX1" fmla="*/ 2658790 w 2658790"/>
              <a:gd name="connsiteY1" fmla="*/ 0 h 1595274"/>
              <a:gd name="connsiteX2" fmla="*/ 2658790 w 2658790"/>
              <a:gd name="connsiteY2" fmla="*/ 1595274 h 1595274"/>
              <a:gd name="connsiteX3" fmla="*/ 0 w 2658790"/>
              <a:gd name="connsiteY3" fmla="*/ 1595274 h 1595274"/>
              <a:gd name="connsiteX4" fmla="*/ 0 w 2658790"/>
              <a:gd name="connsiteY4" fmla="*/ 0 h 15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790" h="1595274">
                <a:moveTo>
                  <a:pt x="0" y="0"/>
                </a:moveTo>
                <a:lnTo>
                  <a:pt x="2658790" y="0"/>
                </a:lnTo>
                <a:lnTo>
                  <a:pt x="2658790" y="1595274"/>
                </a:lnTo>
                <a:lnTo>
                  <a:pt x="0" y="1595274"/>
                </a:lnTo>
                <a:lnTo>
                  <a:pt x="0" y="0"/>
                </a:lnTo>
                <a:close/>
              </a:path>
            </a:pathLst>
          </a:custGeom>
          <a:ln>
            <a:noFill/>
          </a:ln>
        </p:spPr>
        <p:style>
          <a:lnRef idx="2">
            <a:schemeClr val="lt1">
              <a:hueOff val="0"/>
              <a:satOff val="0"/>
              <a:lumOff val="0"/>
              <a:alphaOff val="0"/>
            </a:schemeClr>
          </a:lnRef>
          <a:fillRef idx="1">
            <a:schemeClr val="accent4">
              <a:hueOff val="13480206"/>
              <a:satOff val="-47367"/>
              <a:lumOff val="-12745"/>
              <a:alphaOff val="0"/>
            </a:schemeClr>
          </a:fillRef>
          <a:effectRef idx="0">
            <a:schemeClr val="accent4">
              <a:hueOff val="13480206"/>
              <a:satOff val="-47367"/>
              <a:lumOff val="-12745"/>
              <a:alphaOff val="0"/>
            </a:schemeClr>
          </a:effectRef>
          <a:fontRef idx="minor">
            <a:schemeClr val="lt1"/>
          </a:fontRef>
        </p:style>
        <p:txBody>
          <a:bodyPr spcFirstLastPara="0" vert="horz" wrap="square" lIns="119506" tIns="119506" rIns="119506" bIns="119506" numCol="1" spcCol="1270" anchor="ctr" anchorCtr="0">
            <a:noAutofit/>
          </a:bodyPr>
          <a:lstStyle/>
          <a:p>
            <a:pPr marL="0" marR="0" lvl="0" indent="0" algn="ctr" defTabSz="1394111" rtl="0" eaLnBrk="1" fontAlgn="auto" latinLnBrk="0" hangingPunct="1">
              <a:lnSpc>
                <a:spcPct val="90000"/>
              </a:lnSpc>
              <a:spcBef>
                <a:spcPct val="0"/>
              </a:spcBef>
              <a:spcAft>
                <a:spcPct val="35000"/>
              </a:spcAft>
              <a:buClrTx/>
              <a:buSzTx/>
              <a:buFontTx/>
              <a:buNone/>
              <a:tabLst/>
              <a:defRPr/>
            </a:pPr>
            <a:r>
              <a:rPr kumimoji="0" lang="en-US" sz="3136" b="0" i="0" u="none" strike="noStrike" kern="0" cap="none" spc="0" normalizeH="0" baseline="0" noProof="0" dirty="0">
                <a:ln>
                  <a:noFill/>
                </a:ln>
                <a:solidFill>
                  <a:sysClr val="windowText" lastClr="000000"/>
                </a:solidFill>
                <a:effectLst/>
                <a:uLnTx/>
                <a:uFillTx/>
                <a:latin typeface="Calibri" panose="020F0502020204030204"/>
                <a:ea typeface="+mn-ea"/>
                <a:cs typeface="+mn-cs"/>
              </a:rPr>
              <a:t>Infrastructure</a:t>
            </a:r>
          </a:p>
        </p:txBody>
      </p:sp>
      <p:sp>
        <p:nvSpPr>
          <p:cNvPr id="8" name="Title 1"/>
          <p:cNvSpPr>
            <a:spLocks noGrp="1"/>
          </p:cNvSpPr>
          <p:nvPr>
            <p:ph type="title"/>
          </p:nvPr>
        </p:nvSpPr>
        <p:spPr/>
        <p:txBody>
          <a:bodyPr>
            <a:normAutofit/>
          </a:bodyPr>
          <a:lstStyle/>
          <a:p>
            <a:r>
              <a:rPr lang="en-US" sz="7056" dirty="0"/>
              <a:t>Azure Container Service</a:t>
            </a:r>
          </a:p>
        </p:txBody>
      </p:sp>
      <p:sp>
        <p:nvSpPr>
          <p:cNvPr id="4" name="Right Brace 3"/>
          <p:cNvSpPr/>
          <p:nvPr/>
        </p:nvSpPr>
        <p:spPr>
          <a:xfrm>
            <a:off x="8872758" y="2942386"/>
            <a:ext cx="896288" cy="312738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Vertical Scroll 5"/>
          <p:cNvSpPr/>
          <p:nvPr/>
        </p:nvSpPr>
        <p:spPr bwMode="auto">
          <a:xfrm>
            <a:off x="9589882" y="3051413"/>
            <a:ext cx="2332777" cy="2868121"/>
          </a:xfrm>
          <a:prstGeom prst="verticalScroll">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ARM </a:t>
            </a:r>
          </a:p>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Resource Provider</a:t>
            </a:r>
          </a:p>
        </p:txBody>
      </p:sp>
      <p:pic>
        <p:nvPicPr>
          <p:cNvPr id="7" name="Picture 6"/>
          <p:cNvPicPr>
            <a:picLocks noChangeAspect="1"/>
          </p:cNvPicPr>
          <p:nvPr/>
        </p:nvPicPr>
        <p:blipFill>
          <a:blip r:embed="rId3"/>
          <a:stretch>
            <a:fillRect/>
          </a:stretch>
        </p:blipFill>
        <p:spPr>
          <a:xfrm>
            <a:off x="3909797" y="3051412"/>
            <a:ext cx="1901430" cy="382106"/>
          </a:xfrm>
          <a:prstGeom prst="rect">
            <a:avLst/>
          </a:prstGeom>
        </p:spPr>
      </p:pic>
      <p:grpSp>
        <p:nvGrpSpPr>
          <p:cNvPr id="16" name="Group 15"/>
          <p:cNvGrpSpPr/>
          <p:nvPr/>
        </p:nvGrpSpPr>
        <p:grpSpPr>
          <a:xfrm>
            <a:off x="1173640" y="2942387"/>
            <a:ext cx="7528514" cy="1675180"/>
            <a:chOff x="1172942" y="2942317"/>
            <a:chExt cx="7529582" cy="1675418"/>
          </a:xfrm>
        </p:grpSpPr>
        <p:sp>
          <p:nvSpPr>
            <p:cNvPr id="10" name="Freeform 9"/>
            <p:cNvSpPr/>
            <p:nvPr/>
          </p:nvSpPr>
          <p:spPr>
            <a:xfrm>
              <a:off x="6096000" y="2942317"/>
              <a:ext cx="2606524" cy="1563914"/>
            </a:xfrm>
            <a:custGeom>
              <a:avLst/>
              <a:gdLst>
                <a:gd name="connsiteX0" fmla="*/ 0 w 2658790"/>
                <a:gd name="connsiteY0" fmla="*/ 0 h 1595274"/>
                <a:gd name="connsiteX1" fmla="*/ 2658790 w 2658790"/>
                <a:gd name="connsiteY1" fmla="*/ 0 h 1595274"/>
                <a:gd name="connsiteX2" fmla="*/ 2658790 w 2658790"/>
                <a:gd name="connsiteY2" fmla="*/ 1595274 h 1595274"/>
                <a:gd name="connsiteX3" fmla="*/ 0 w 2658790"/>
                <a:gd name="connsiteY3" fmla="*/ 1595274 h 1595274"/>
                <a:gd name="connsiteX4" fmla="*/ 0 w 2658790"/>
                <a:gd name="connsiteY4" fmla="*/ 0 h 15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790" h="1595274">
                  <a:moveTo>
                    <a:pt x="0" y="0"/>
                  </a:moveTo>
                  <a:lnTo>
                    <a:pt x="2658790" y="0"/>
                  </a:lnTo>
                  <a:lnTo>
                    <a:pt x="2658790" y="1595274"/>
                  </a:lnTo>
                  <a:lnTo>
                    <a:pt x="0" y="1595274"/>
                  </a:lnTo>
                  <a:lnTo>
                    <a:pt x="0" y="0"/>
                  </a:lnTo>
                  <a:close/>
                </a:path>
              </a:pathLst>
            </a:custGeom>
          </p:spPr>
          <p:style>
            <a:lnRef idx="2">
              <a:schemeClr val="lt1">
                <a:hueOff val="0"/>
                <a:satOff val="0"/>
                <a:lumOff val="0"/>
                <a:alphaOff val="0"/>
              </a:schemeClr>
            </a:lnRef>
            <a:fillRef idx="1">
              <a:schemeClr val="accent4">
                <a:hueOff val="6740103"/>
                <a:satOff val="-23684"/>
                <a:lumOff val="-6372"/>
                <a:alphaOff val="0"/>
              </a:schemeClr>
            </a:fillRef>
            <a:effectRef idx="0">
              <a:schemeClr val="accent4">
                <a:hueOff val="6740103"/>
                <a:satOff val="-23684"/>
                <a:lumOff val="-6372"/>
                <a:alphaOff val="0"/>
              </a:schemeClr>
            </a:effectRef>
            <a:fontRef idx="minor">
              <a:schemeClr val="lt1"/>
            </a:fontRef>
          </p:style>
          <p:txBody>
            <a:bodyPr spcFirstLastPara="0" vert="horz" wrap="square" lIns="119506" tIns="119506" rIns="119506" bIns="119506" numCol="1" spcCol="1270" anchor="ctr" anchorCtr="0">
              <a:noAutofit/>
            </a:bodyPr>
            <a:lstStyle/>
            <a:p>
              <a:pPr marL="0" marR="0" lvl="0" indent="0" algn="ctr" defTabSz="1394111" rtl="0" eaLnBrk="1" fontAlgn="auto" latinLnBrk="0" hangingPunct="1">
                <a:lnSpc>
                  <a:spcPct val="90000"/>
                </a:lnSpc>
                <a:spcBef>
                  <a:spcPct val="0"/>
                </a:spcBef>
                <a:spcAft>
                  <a:spcPct val="35000"/>
                </a:spcAft>
                <a:buClrTx/>
                <a:buSzTx/>
                <a:buFontTx/>
                <a:buNone/>
                <a:tabLst/>
                <a:defRPr/>
              </a:pPr>
              <a:r>
                <a:rPr kumimoji="0" lang="en-US" sz="3136" b="0" i="0" u="none" strike="noStrike" kern="0" cap="none" spc="0" normalizeH="0" baseline="0" noProof="0" dirty="0">
                  <a:ln>
                    <a:noFill/>
                  </a:ln>
                  <a:solidFill>
                    <a:sysClr val="windowText" lastClr="000000"/>
                  </a:solidFill>
                  <a:effectLst/>
                  <a:uLnTx/>
                  <a:uFillTx/>
                  <a:latin typeface="Calibri" panose="020F0502020204030204"/>
                  <a:ea typeface="+mn-ea"/>
                  <a:cs typeface="+mn-cs"/>
                </a:rPr>
                <a:t>Orchestrator</a:t>
              </a:r>
            </a:p>
          </p:txBody>
        </p:sp>
        <p:pic>
          <p:nvPicPr>
            <p:cNvPr id="2050" name="Picture 2" descr="https://mesosphere.com/wp-content/uploads/2016/04/logo-horizontal-styled.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2800" b="18501"/>
            <a:stretch/>
          </p:blipFill>
          <p:spPr bwMode="auto">
            <a:xfrm>
              <a:off x="4042954" y="3724274"/>
              <a:ext cx="1425574" cy="6275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389831" y="3672639"/>
              <a:ext cx="1135032" cy="9450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2942" y="3701033"/>
              <a:ext cx="698799" cy="678030"/>
            </a:xfrm>
            <a:prstGeom prst="rect">
              <a:avLst/>
            </a:prstGeom>
          </p:spPr>
        </p:pic>
      </p:grpSp>
      <p:sp>
        <p:nvSpPr>
          <p:cNvPr id="29" name="Rectangle 28"/>
          <p:cNvSpPr/>
          <p:nvPr/>
        </p:nvSpPr>
        <p:spPr>
          <a:xfrm>
            <a:off x="5977235" y="3244360"/>
            <a:ext cx="237532" cy="37479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9" name="Picture 18"/>
          <p:cNvPicPr>
            <a:picLocks noChangeAspect="1"/>
          </p:cNvPicPr>
          <p:nvPr/>
        </p:nvPicPr>
        <p:blipFill>
          <a:blip r:embed="rId7"/>
          <a:stretch>
            <a:fillRect/>
          </a:stretch>
        </p:blipFill>
        <p:spPr>
          <a:xfrm>
            <a:off x="2261882" y="3004382"/>
            <a:ext cx="1363142" cy="476166"/>
          </a:xfrm>
          <a:prstGeom prst="rect">
            <a:avLst/>
          </a:prstGeom>
        </p:spPr>
      </p:pic>
    </p:spTree>
    <p:extLst>
      <p:ext uri="{BB962C8B-B14F-4D97-AF65-F5344CB8AC3E}">
        <p14:creationId xmlns:p14="http://schemas.microsoft.com/office/powerpoint/2010/main" val="1815640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80">
                                          <p:stCondLst>
                                            <p:cond delay="0"/>
                                          </p:stCondLst>
                                        </p:cTn>
                                        <p:tgtEl>
                                          <p:spTgt spid="9"/>
                                        </p:tgtEl>
                                      </p:cBhvr>
                                    </p:animEffect>
                                    <p:anim calcmode="lin" valueType="num">
                                      <p:cBhvr>
                                        <p:cTn id="2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0" dur="26">
                                          <p:stCondLst>
                                            <p:cond delay="650"/>
                                          </p:stCondLst>
                                        </p:cTn>
                                        <p:tgtEl>
                                          <p:spTgt spid="9"/>
                                        </p:tgtEl>
                                      </p:cBhvr>
                                      <p:to x="100000" y="60000"/>
                                    </p:animScale>
                                    <p:animScale>
                                      <p:cBhvr>
                                        <p:cTn id="31" dur="166" decel="50000">
                                          <p:stCondLst>
                                            <p:cond delay="676"/>
                                          </p:stCondLst>
                                        </p:cTn>
                                        <p:tgtEl>
                                          <p:spTgt spid="9"/>
                                        </p:tgtEl>
                                      </p:cBhvr>
                                      <p:to x="100000" y="100000"/>
                                    </p:animScale>
                                    <p:animScale>
                                      <p:cBhvr>
                                        <p:cTn id="32" dur="26">
                                          <p:stCondLst>
                                            <p:cond delay="1312"/>
                                          </p:stCondLst>
                                        </p:cTn>
                                        <p:tgtEl>
                                          <p:spTgt spid="9"/>
                                        </p:tgtEl>
                                      </p:cBhvr>
                                      <p:to x="100000" y="80000"/>
                                    </p:animScale>
                                    <p:animScale>
                                      <p:cBhvr>
                                        <p:cTn id="33" dur="166" decel="50000">
                                          <p:stCondLst>
                                            <p:cond delay="1338"/>
                                          </p:stCondLst>
                                        </p:cTn>
                                        <p:tgtEl>
                                          <p:spTgt spid="9"/>
                                        </p:tgtEl>
                                      </p:cBhvr>
                                      <p:to x="100000" y="100000"/>
                                    </p:animScale>
                                    <p:animScale>
                                      <p:cBhvr>
                                        <p:cTn id="34" dur="26">
                                          <p:stCondLst>
                                            <p:cond delay="1642"/>
                                          </p:stCondLst>
                                        </p:cTn>
                                        <p:tgtEl>
                                          <p:spTgt spid="9"/>
                                        </p:tgtEl>
                                      </p:cBhvr>
                                      <p:to x="100000" y="90000"/>
                                    </p:animScale>
                                    <p:animScale>
                                      <p:cBhvr>
                                        <p:cTn id="35" dur="166" decel="50000">
                                          <p:stCondLst>
                                            <p:cond delay="1668"/>
                                          </p:stCondLst>
                                        </p:cTn>
                                        <p:tgtEl>
                                          <p:spTgt spid="9"/>
                                        </p:tgtEl>
                                      </p:cBhvr>
                                      <p:to x="100000" y="100000"/>
                                    </p:animScale>
                                    <p:animScale>
                                      <p:cBhvr>
                                        <p:cTn id="36" dur="26">
                                          <p:stCondLst>
                                            <p:cond delay="1808"/>
                                          </p:stCondLst>
                                        </p:cTn>
                                        <p:tgtEl>
                                          <p:spTgt spid="9"/>
                                        </p:tgtEl>
                                      </p:cBhvr>
                                      <p:to x="100000" y="95000"/>
                                    </p:animScale>
                                    <p:animScale>
                                      <p:cBhvr>
                                        <p:cTn id="37"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5125031" y="2050545"/>
            <a:ext cx="6707545" cy="4523502"/>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Content Placeholder 2"/>
          <p:cNvSpPr txBox="1">
            <a:spLocks/>
          </p:cNvSpPr>
          <p:nvPr/>
        </p:nvSpPr>
        <p:spPr>
          <a:xfrm>
            <a:off x="212969" y="2000637"/>
            <a:ext cx="4979593" cy="2813383"/>
          </a:xfrm>
          <a:prstGeom prst="rect">
            <a:avLst/>
          </a:prstGeom>
          <a:noFill/>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57" rtl="0" eaLnBrk="1" fontAlgn="auto" latinLnBrk="0" hangingPunct="1">
              <a:lnSpc>
                <a:spcPct val="100000"/>
              </a:lnSpc>
              <a:spcBef>
                <a:spcPts val="0"/>
              </a:spcBef>
              <a:spcAft>
                <a:spcPts val="1175"/>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tooling and API support</a:t>
            </a:r>
          </a:p>
          <a:p>
            <a:pPr marL="0" marR="0" lvl="0" indent="0" algn="l" defTabSz="913957" rtl="0" eaLnBrk="1" fontAlgn="auto" latinLnBrk="0" hangingPunct="1">
              <a:lnSpc>
                <a:spcPct val="100000"/>
              </a:lnSpc>
              <a:spcBef>
                <a:spcPts val="0"/>
              </a:spcBef>
              <a:spcAft>
                <a:spcPts val="1175"/>
              </a:spcAft>
              <a:buClr>
                <a:srgbClr val="FFFFFF"/>
              </a:buClr>
              <a:buSzPct val="90000"/>
              <a:buFont typeface="Wingdings" panose="05000000000000000000" pitchFamily="2" charset="2"/>
              <a:buNone/>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3957" rtl="0" eaLnBrk="1" fontAlgn="auto" latinLnBrk="0" hangingPunct="1">
              <a:lnSpc>
                <a:spcPct val="100000"/>
              </a:lnSpc>
              <a:spcBef>
                <a:spcPts val="0"/>
              </a:spcBef>
              <a:spcAft>
                <a:spcPts val="1175"/>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p:txBody>
      </p:sp>
      <p:sp>
        <p:nvSpPr>
          <p:cNvPr id="6" name="AutoShape 3"/>
          <p:cNvSpPr>
            <a:spLocks noChangeAspect="1" noChangeArrowheads="1" noTextEdit="1"/>
          </p:cNvSpPr>
          <p:nvPr/>
        </p:nvSpPr>
        <p:spPr bwMode="auto">
          <a:xfrm>
            <a:off x="7962049" y="1812467"/>
            <a:ext cx="3964873" cy="375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5"/>
          <p:cNvSpPr>
            <a:spLocks/>
          </p:cNvSpPr>
          <p:nvPr/>
        </p:nvSpPr>
        <p:spPr bwMode="auto">
          <a:xfrm>
            <a:off x="5125031" y="1495805"/>
            <a:ext cx="6707544" cy="2203657"/>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40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 Container Service</a:t>
            </a:r>
          </a:p>
        </p:txBody>
      </p:sp>
      <p:sp>
        <p:nvSpPr>
          <p:cNvPr id="14" name="Freeform 11"/>
          <p:cNvSpPr>
            <a:spLocks/>
          </p:cNvSpPr>
          <p:nvPr/>
        </p:nvSpPr>
        <p:spPr bwMode="auto">
          <a:xfrm>
            <a:off x="8553999" y="3699462"/>
            <a:ext cx="163388" cy="619317"/>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2"/>
          <p:cNvSpPr>
            <a:spLocks/>
          </p:cNvSpPr>
          <p:nvPr/>
        </p:nvSpPr>
        <p:spPr bwMode="auto">
          <a:xfrm>
            <a:off x="8553999" y="4068251"/>
            <a:ext cx="158719" cy="250528"/>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3"/>
          <p:cNvSpPr>
            <a:spLocks/>
          </p:cNvSpPr>
          <p:nvPr/>
        </p:nvSpPr>
        <p:spPr bwMode="auto">
          <a:xfrm>
            <a:off x="8403060" y="3385135"/>
            <a:ext cx="469935" cy="39835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Oval 14"/>
          <p:cNvSpPr>
            <a:spLocks noChangeArrowheads="1"/>
          </p:cNvSpPr>
          <p:nvPr/>
        </p:nvSpPr>
        <p:spPr bwMode="auto">
          <a:xfrm>
            <a:off x="7902005" y="4237863"/>
            <a:ext cx="1459596" cy="14580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Oval 16"/>
          <p:cNvSpPr>
            <a:spLocks noChangeArrowheads="1"/>
          </p:cNvSpPr>
          <p:nvPr/>
        </p:nvSpPr>
        <p:spPr bwMode="auto">
          <a:xfrm>
            <a:off x="8557112" y="3470720"/>
            <a:ext cx="160276" cy="16027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9389612" y="4318778"/>
            <a:ext cx="208514" cy="1377125"/>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18"/>
          <p:cNvSpPr>
            <a:spLocks/>
          </p:cNvSpPr>
          <p:nvPr/>
        </p:nvSpPr>
        <p:spPr bwMode="auto">
          <a:xfrm>
            <a:off x="7660814" y="4318778"/>
            <a:ext cx="210071" cy="1377125"/>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29780" y="4143014"/>
            <a:ext cx="2030054" cy="169034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0007482" y="5745150"/>
            <a:ext cx="1606302" cy="646111"/>
          </a:xfrm>
          <a:prstGeom prst="rect">
            <a:avLst/>
          </a:prstGeom>
        </p:spPr>
        <p:txBody>
          <a:bodyPr wrap="non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3528" b="0" i="0" u="none" strike="noStrike" kern="0" cap="none" spc="0" normalizeH="0" baseline="0" noProof="0" dirty="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3528" b="0" i="0" u="none" strike="noStrike" kern="0" cap="none" spc="0" normalizeH="0" baseline="0" noProof="0" dirty="0">
              <a:ln>
                <a:noFill/>
              </a:ln>
              <a:solidFill>
                <a:srgbClr val="F1F1F1"/>
              </a:solidFill>
              <a:effectLst/>
              <a:uLnTx/>
              <a:uFillTx/>
              <a:latin typeface="Calibri" panose="020F0502020204030204"/>
              <a:ea typeface="+mn-ea"/>
              <a:cs typeface="+mn-cs"/>
            </a:endParaRPr>
          </a:p>
        </p:txBody>
      </p:sp>
      <p:sp>
        <p:nvSpPr>
          <p:cNvPr id="28" name="Freeform 11"/>
          <p:cNvSpPr>
            <a:spLocks/>
          </p:cNvSpPr>
          <p:nvPr/>
        </p:nvSpPr>
        <p:spPr bwMode="auto">
          <a:xfrm>
            <a:off x="10666670" y="3699462"/>
            <a:ext cx="163388" cy="619317"/>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12"/>
          <p:cNvSpPr>
            <a:spLocks/>
          </p:cNvSpPr>
          <p:nvPr/>
        </p:nvSpPr>
        <p:spPr bwMode="auto">
          <a:xfrm>
            <a:off x="10666670" y="4068251"/>
            <a:ext cx="158719" cy="250528"/>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Freeform 13"/>
          <p:cNvSpPr>
            <a:spLocks/>
          </p:cNvSpPr>
          <p:nvPr/>
        </p:nvSpPr>
        <p:spPr bwMode="auto">
          <a:xfrm>
            <a:off x="10515731" y="3385135"/>
            <a:ext cx="469935" cy="39835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val 16"/>
          <p:cNvSpPr>
            <a:spLocks noChangeArrowheads="1"/>
          </p:cNvSpPr>
          <p:nvPr/>
        </p:nvSpPr>
        <p:spPr bwMode="auto">
          <a:xfrm>
            <a:off x="10669783" y="3470720"/>
            <a:ext cx="160276" cy="16027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17"/>
          <p:cNvSpPr>
            <a:spLocks/>
          </p:cNvSpPr>
          <p:nvPr/>
        </p:nvSpPr>
        <p:spPr bwMode="auto">
          <a:xfrm>
            <a:off x="11502282" y="4318778"/>
            <a:ext cx="208514" cy="1377125"/>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18"/>
          <p:cNvSpPr>
            <a:spLocks/>
          </p:cNvSpPr>
          <p:nvPr/>
        </p:nvSpPr>
        <p:spPr bwMode="auto">
          <a:xfrm>
            <a:off x="9773484" y="4318778"/>
            <a:ext cx="210071" cy="1377125"/>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29698"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172796" y="4453883"/>
            <a:ext cx="951451" cy="110691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7853305" y="5747369"/>
            <a:ext cx="1595082" cy="646111"/>
          </a:xfrm>
          <a:prstGeom prst="rect">
            <a:avLst/>
          </a:prstGeom>
        </p:spPr>
        <p:txBody>
          <a:bodyPr wrap="non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3528" b="0" i="0" u="none" strike="noStrike" kern="0" cap="none" spc="0" normalizeH="0" baseline="0" noProof="0" dirty="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3528" b="0" i="0" u="none" strike="noStrike" kern="0" cap="none" spc="0" normalizeH="0" baseline="0" noProof="0" dirty="0">
              <a:ln>
                <a:noFill/>
              </a:ln>
              <a:solidFill>
                <a:srgbClr val="F1F1F1"/>
              </a:solidFill>
              <a:effectLst/>
              <a:uLnTx/>
              <a:uFillTx/>
              <a:latin typeface="Calibri" panose="020F0502020204030204"/>
              <a:ea typeface="+mn-ea"/>
              <a:cs typeface="+mn-cs"/>
            </a:endParaRPr>
          </a:p>
        </p:txBody>
      </p:sp>
      <p:sp>
        <p:nvSpPr>
          <p:cNvPr id="34" name="Title 1"/>
          <p:cNvSpPr txBox="1">
            <a:spLocks/>
          </p:cNvSpPr>
          <p:nvPr/>
        </p:nvSpPr>
        <p:spPr>
          <a:xfrm>
            <a:off x="499918" y="409090"/>
            <a:ext cx="10514108" cy="1325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896386"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Light" panose="020F0302020204030204"/>
                <a:ea typeface="+mj-ea"/>
                <a:cs typeface="+mj-cs"/>
              </a:rPr>
              <a:t>ACS: The best place to run your containers</a:t>
            </a:r>
          </a:p>
        </p:txBody>
      </p:sp>
      <p:sp>
        <p:nvSpPr>
          <p:cNvPr id="2" name="Rectangle 1"/>
          <p:cNvSpPr/>
          <p:nvPr/>
        </p:nvSpPr>
        <p:spPr>
          <a:xfrm>
            <a:off x="5977235" y="3244360"/>
            <a:ext cx="237532" cy="37479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 name="Rectangle 2"/>
          <p:cNvSpPr/>
          <p:nvPr/>
        </p:nvSpPr>
        <p:spPr>
          <a:xfrm>
            <a:off x="5977235" y="3244360"/>
            <a:ext cx="237532" cy="37479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p:cNvSpPr/>
          <p:nvPr/>
        </p:nvSpPr>
        <p:spPr>
          <a:xfrm>
            <a:off x="5977235" y="3244360"/>
            <a:ext cx="237532" cy="37479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p:cNvSpPr/>
          <p:nvPr/>
        </p:nvSpPr>
        <p:spPr>
          <a:xfrm>
            <a:off x="5977235" y="3244360"/>
            <a:ext cx="237532" cy="37479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 name="Rectangle 25"/>
          <p:cNvSpPr/>
          <p:nvPr/>
        </p:nvSpPr>
        <p:spPr>
          <a:xfrm>
            <a:off x="5977235" y="3244360"/>
            <a:ext cx="237532" cy="37479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 name="Rectangle 26"/>
          <p:cNvSpPr/>
          <p:nvPr/>
        </p:nvSpPr>
        <p:spPr>
          <a:xfrm>
            <a:off x="5977235" y="3244360"/>
            <a:ext cx="237532" cy="37479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Freeform 11"/>
          <p:cNvSpPr>
            <a:spLocks/>
          </p:cNvSpPr>
          <p:nvPr/>
        </p:nvSpPr>
        <p:spPr bwMode="auto">
          <a:xfrm>
            <a:off x="6342300" y="3758592"/>
            <a:ext cx="163388" cy="619317"/>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13"/>
          <p:cNvSpPr>
            <a:spLocks/>
          </p:cNvSpPr>
          <p:nvPr/>
        </p:nvSpPr>
        <p:spPr bwMode="auto">
          <a:xfrm>
            <a:off x="6185843" y="3407028"/>
            <a:ext cx="469935" cy="39835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16"/>
          <p:cNvSpPr>
            <a:spLocks noChangeArrowheads="1"/>
          </p:cNvSpPr>
          <p:nvPr/>
        </p:nvSpPr>
        <p:spPr bwMode="auto">
          <a:xfrm>
            <a:off x="6342300" y="3504173"/>
            <a:ext cx="160276" cy="16027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18"/>
          <p:cNvSpPr>
            <a:spLocks/>
          </p:cNvSpPr>
          <p:nvPr/>
        </p:nvSpPr>
        <p:spPr bwMode="auto">
          <a:xfrm>
            <a:off x="5575572" y="4299623"/>
            <a:ext cx="210071" cy="1377125"/>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17"/>
          <p:cNvSpPr>
            <a:spLocks/>
          </p:cNvSpPr>
          <p:nvPr/>
        </p:nvSpPr>
        <p:spPr bwMode="auto">
          <a:xfrm>
            <a:off x="7109052" y="4331126"/>
            <a:ext cx="208514" cy="1377125"/>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0170" y="4281334"/>
            <a:ext cx="1346302" cy="1306289"/>
          </a:xfrm>
          <a:prstGeom prst="rect">
            <a:avLst/>
          </a:prstGeom>
        </p:spPr>
      </p:pic>
      <p:sp>
        <p:nvSpPr>
          <p:cNvPr id="44" name="Rectangle 43"/>
          <p:cNvSpPr/>
          <p:nvPr/>
        </p:nvSpPr>
        <p:spPr>
          <a:xfrm>
            <a:off x="5129068" y="5706662"/>
            <a:ext cx="2555146" cy="646111"/>
          </a:xfrm>
          <a:prstGeom prst="rect">
            <a:avLst/>
          </a:prstGeom>
        </p:spPr>
        <p:txBody>
          <a:bodyPr wrap="non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3528" b="0" i="0" u="none" strike="noStrike" kern="0" cap="none" spc="0" normalizeH="0" baseline="0" noProof="0" dirty="0">
                <a:ln>
                  <a:noFill/>
                </a:ln>
                <a:solidFill>
                  <a:srgbClr val="F1F1F1"/>
                </a:solidFill>
                <a:effectLst/>
                <a:uLnTx/>
                <a:uFillTx/>
                <a:latin typeface="Segoe UI Semibold" panose="020B0702040204020203" pitchFamily="34" charset="0"/>
                <a:ea typeface="+mn-ea"/>
                <a:cs typeface="Segoe UI Semibold" panose="020B0702040204020203" pitchFamily="34" charset="0"/>
              </a:rPr>
              <a:t>Kubernetes</a:t>
            </a:r>
            <a:endParaRPr kumimoji="0" lang="en-US" sz="3528" b="0" i="0" u="none" strike="noStrike" kern="0" cap="none" spc="0" normalizeH="0" baseline="0" noProof="0" dirty="0">
              <a:ln>
                <a:noFill/>
              </a:ln>
              <a:solidFill>
                <a:srgbClr val="F1F1F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186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4.58333E-6 7.40741E-7 L -0.05286 7.40741E-7 " pathEditMode="relative" rAng="0" ptsTypes="AA">
                                      <p:cBhvr>
                                        <p:cTn id="9" dur="750" spd="-100000" fill="hold"/>
                                        <p:tgtEl>
                                          <p:spTgt spid="4"/>
                                        </p:tgtEl>
                                        <p:attrNameLst>
                                          <p:attrName>ppt_x</p:attrName>
                                          <p:attrName>ppt_y</p:attrName>
                                        </p:attrNameLst>
                                      </p:cBhvr>
                                      <p:rCtr x="-26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0.xml.rels><?xml version="1.0" encoding="UTF-8" standalone="yes"?>
<Relationships xmlns="http://schemas.openxmlformats.org/package/2006/relationships"><Relationship Id="rId1" Type="http://schemas.openxmlformats.org/officeDocument/2006/relationships/image" Target="../media/image41.png"/></Relationships>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10.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1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14.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3_2013_16x9 Catapult Corporate PPT Template_final">
  <a:themeElements>
    <a:clrScheme name="CAT2013 2">
      <a:dk1>
        <a:sysClr val="windowText" lastClr="000000"/>
      </a:dk1>
      <a:lt1>
        <a:sysClr val="window" lastClr="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003AB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4.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5.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6.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7C70E2A4-8980-409D-AC1F-E29167836A69}"/>
    </a:ext>
  </a:extLst>
</a:theme>
</file>

<file path=ppt/theme/theme7.xml><?xml version="1.0" encoding="utf-8"?>
<a:theme xmlns:a="http://schemas.openxmlformats.org/drawingml/2006/main" name="1_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9.xml><?xml version="1.0" encoding="utf-8"?>
<a:theme xmlns:a="http://schemas.openxmlformats.org/drawingml/2006/main" name="3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Override1.xml><?xml version="1.0" encoding="utf-8"?>
<a:themeOverride xmlns:a="http://schemas.openxmlformats.org/drawingml/2006/main">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themeOverride>
</file>

<file path=ppt/theme/themeOverride2.xml><?xml version="1.0" encoding="utf-8"?>
<a:themeOverride xmlns:a="http://schemas.openxmlformats.org/drawingml/2006/main">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Use this deck to present the value proposition of Azure Application Insights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Praveen Rajasekar</DisplayName>
        <AccountId>13051</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Info xmlns="http://schemas.microsoft.com/office/infopath/2007/PartnerControls">
          <TermName xmlns="http://schemas.microsoft.com/office/infopath/2007/PartnerControls">Windows Server and Management Marketing</TermName>
          <TermId xmlns="http://schemas.microsoft.com/office/infopath/2007/PartnerControls">ec7aef82-469a-47dc-9ac7-2821a36193b3</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Compete Domain</TermName>
          <TermId xmlns="http://schemas.microsoft.com/office/infopath/2007/PartnerControls">b64df03d-ac6e-47e3-a629-66762ad81f36</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Info xmlns="http://schemas.microsoft.com/office/infopath/2007/PartnerControls">
          <TermName xmlns="http://schemas.microsoft.com/office/infopath/2007/PartnerControls">Office Product Group</TermName>
          <TermId xmlns="http://schemas.microsoft.com/office/infopath/2007/PartnerControls">d4eaf1d1-28c0-4660-8a16-39949e80d255</TermId>
        </TermInfo>
        <TermInfo xmlns="http://schemas.microsoft.com/office/infopath/2007/PartnerControls">
          <TermName xmlns="http://schemas.microsoft.com/office/infopath/2007/PartnerControls">System Center Domain</TermName>
          <TermId xmlns="http://schemas.microsoft.com/office/infopath/2007/PartnerControls">3ddc6c25-74dc-48ec-8d94-8e1db2b2f9f8</TermId>
        </TermInfo>
      </Terms>
    </eb54ac91059940029a3cc8a4ff5af673>
    <PublishingPageContent xmlns="http://schemas.microsoft.com/sharepoint/v3" xsi:nil="true"/>
    <ContentID xmlns="230e9df3-be65-4c73-a93b-d1236ebd677e" xsi:nil="true"/>
    <Coowner xmlns="230e9df3-be65-4c73-a93b-d1236ebd677e">
      <UserInfo>
        <DisplayName>i:0#.f|membership|v-asstal@microsoft.com</DisplayName>
        <AccountId>576</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Visual Studio</TermName>
          <TermId xmlns="http://schemas.microsoft.com/office/infopath/2007/PartnerControls">bf0ebdd7-5d74-479a-b01e-d7b141200243</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Info xmlns="http://schemas.microsoft.com/office/infopath/2007/PartnerControls">
          <TermName xmlns="http://schemas.microsoft.com/office/infopath/2007/PartnerControls">Application Insights</TermName>
          <TermId xmlns="http://schemas.microsoft.com/office/infopath/2007/PartnerControls">05b0f470-c98a-42c4-aa8e-33dda6cfeb2f</TermId>
        </TermInfo>
        <TermInfo xmlns="http://schemas.microsoft.com/office/infopath/2007/PartnerControls">
          <TermName xmlns="http://schemas.microsoft.com/office/infopath/2007/PartnerControls">Microsoft System Center</TermName>
          <TermId xmlns="http://schemas.microsoft.com/office/infopath/2007/PartnerControls">8eef0cfe-5421-493a-86c3-6e56c8018e93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146</Value>
      <Value>31</Value>
      <Value>1657</Value>
      <Value>92</Value>
      <Value>26</Value>
      <Value>284</Value>
      <Value>1466</Value>
      <Value>280</Value>
      <Value>20</Value>
      <Value>21</Value>
      <Value>16</Value>
      <Value>348</Value>
      <Value>14</Value>
      <Value>346</Value>
      <Value>345</Value>
      <Value>42</Value>
      <Value>131</Value>
      <Value>1774</Value>
      <Value>185</Value>
    </TaxCatchAll>
    <ParentID1 xmlns="230e9df3-be65-4c73-a93b-d1236ebd677e">G01KC-1-14389</ParentID1>
    <mb88723863e1404388ba3733387d48df xmlns="230e9df3-be65-4c73-a93b-d1236ebd677e">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products</TermName>
          <TermId xmlns="http://schemas.microsoft.com/office/infopath/2007/PartnerControls">2b247c5b-99da-46bc-8667-e75c62241e78</TermId>
        </TermInfo>
      </Terms>
    </m6c7b4717b6346e6a075a59dd47eac69>
    <_dlc_DocId xmlns="230e9df3-be65-4c73-a93b-d1236ebd677e">G01KC-99682991-28038</_dlc_DocId>
    <_dlc_DocIdUrl xmlns="230e9df3-be65-4c73-a93b-d1236ebd677e">
      <Url>https://microsoft.sharepoint.com/sites/Infopedia_G01KC/_layouts/15/DocIdRedir.aspx?ID=G01KC-99682991-28038</Url>
      <Description>G01KC-99682991-28038</Description>
    </_dlc_DocIdUrl>
    <Expire_x0020_Review xmlns="230e9df3-be65-4c73-a93b-d1236ebd677e">2018-12-31T08:00:00+00:00</Expire_x0020_Review>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d0b359e130dd8a3885c43c3aeee692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03dcb4573bca23c32ad2a690d2c8ed49"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7D085A-2362-490E-AA8E-41770B9F7D77}">
  <ds:schemaRefs>
    <ds:schemaRef ds:uri="http://purl.org/dc/dcmitype/"/>
    <ds:schemaRef ds:uri="http://purl.org/dc/elements/1.1/"/>
    <ds:schemaRef ds:uri="http://schemas.openxmlformats.org/package/2006/metadata/core-properties"/>
    <ds:schemaRef ds:uri="http://schemas.microsoft.com/office/2006/metadata/properties"/>
    <ds:schemaRef ds:uri="http://schemas.microsoft.com/sharepoint/v3"/>
    <ds:schemaRef ds:uri="http://schemas.microsoft.com/office/infopath/2007/PartnerControls"/>
    <ds:schemaRef ds:uri="http://purl.org/dc/terms/"/>
    <ds:schemaRef ds:uri="http://schemas.microsoft.com/office/2006/documentManagement/types"/>
    <ds:schemaRef ds:uri="b3bc04a5-d503-43b1-b98c-a8cf663329d9"/>
    <ds:schemaRef ds:uri="230E9DF3-BE65-4C73-A93B-D1236EBD677E"/>
    <ds:schemaRef ds:uri="230e9df3-be65-4c73-a93b-d1236ebd677e"/>
    <ds:schemaRef ds:uri="http://www.w3.org/XML/1998/namespace"/>
  </ds:schemaRefs>
</ds:datastoreItem>
</file>

<file path=customXml/itemProps2.xml><?xml version="1.0" encoding="utf-8"?>
<ds:datastoreItem xmlns:ds="http://schemas.openxmlformats.org/officeDocument/2006/customXml" ds:itemID="{264FD174-D13A-46FD-BD22-C50480E8AB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E73F53-D048-4E33-ACD9-51F981EDAC6F}">
  <ds:schemaRefs>
    <ds:schemaRef ds:uri="http://schemas.microsoft.com/sharepoint/events"/>
  </ds:schemaRefs>
</ds:datastoreItem>
</file>

<file path=customXml/itemProps4.xml><?xml version="1.0" encoding="utf-8"?>
<ds:datastoreItem xmlns:ds="http://schemas.openxmlformats.org/officeDocument/2006/customXml" ds:itemID="{421C48F8-D4D7-4176-A779-6E9048D2B9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219</TotalTime>
  <Words>1410</Words>
  <Application>Microsoft Office PowerPoint</Application>
  <PresentationFormat>Widescreen</PresentationFormat>
  <Paragraphs>201</Paragraphs>
  <Slides>15</Slides>
  <Notes>15</Notes>
  <HiddenSlides>0</HiddenSlides>
  <MMClips>0</MMClips>
  <ScaleCrop>false</ScaleCrop>
  <HeadingPairs>
    <vt:vector size="8" baseType="variant">
      <vt:variant>
        <vt:lpstr>Fonts Used</vt:lpstr>
      </vt:variant>
      <vt:variant>
        <vt:i4>13</vt:i4>
      </vt:variant>
      <vt:variant>
        <vt:lpstr>Theme</vt:lpstr>
      </vt:variant>
      <vt:variant>
        <vt:i4>14</vt:i4>
      </vt:variant>
      <vt:variant>
        <vt:lpstr>Embedded OLE Servers</vt:lpstr>
      </vt:variant>
      <vt:variant>
        <vt:i4>1</vt:i4>
      </vt:variant>
      <vt:variant>
        <vt:lpstr>Slide Titles</vt:lpstr>
      </vt:variant>
      <vt:variant>
        <vt:i4>15</vt:i4>
      </vt:variant>
    </vt:vector>
  </HeadingPairs>
  <TitlesOfParts>
    <vt:vector size="43" baseType="lpstr">
      <vt:lpstr>ＭＳ Ｐゴシック</vt:lpstr>
      <vt:lpstr>Arial</vt:lpstr>
      <vt:lpstr>Calibri</vt:lpstr>
      <vt:lpstr>Calibri Light</vt:lpstr>
      <vt:lpstr>Consolas</vt:lpstr>
      <vt:lpstr>Segoe Light</vt:lpstr>
      <vt:lpstr>Segoe UI</vt:lpstr>
      <vt:lpstr>Segoe UI (Body)</vt:lpstr>
      <vt:lpstr>Segoe UI Light</vt:lpstr>
      <vt:lpstr>Segoe UI Semibold</vt:lpstr>
      <vt:lpstr>Segoe UI Semilight</vt:lpstr>
      <vt:lpstr>Segoe UI Symbol</vt:lpstr>
      <vt:lpstr>Wingdings</vt:lpstr>
      <vt:lpstr>5-50111_Build 2017_LIGHT GRAY TEMPLATE</vt:lpstr>
      <vt:lpstr>2_COLOR TEMPLATE</vt:lpstr>
      <vt:lpstr>3_2013_16x9 Catapult Corporate PPT Template_final</vt:lpstr>
      <vt:lpstr>5-50091_TR24_BO_CT_Template</vt:lpstr>
      <vt:lpstr>Connect_2016_Template_Light</vt:lpstr>
      <vt:lpstr>5-50111_Build 2017_DARK GRAY TEMPLATE</vt:lpstr>
      <vt:lpstr>1_Connect_2016_Template_Light</vt:lpstr>
      <vt:lpstr>BUILD CHARCOAL BACKGROUND</vt:lpstr>
      <vt:lpstr>3_6-30537_Envision 2016 Keynote Template</vt:lpstr>
      <vt:lpstr>1_MS1444_Windows Azure Template 16x9_r08a</vt:lpstr>
      <vt:lpstr>5-50109_Microsoft_Light_Template</vt:lpstr>
      <vt:lpstr>Office Theme</vt:lpstr>
      <vt:lpstr>5-50113_Microsoft_Ready_Light_Template</vt:lpstr>
      <vt:lpstr>WHITE TEMPLATE</vt:lpstr>
      <vt:lpstr>think-cell Slide</vt:lpstr>
      <vt:lpstr>PowerPoint Presentation</vt:lpstr>
      <vt:lpstr>PowerPoint Presentation</vt:lpstr>
      <vt:lpstr>Containers</vt:lpstr>
      <vt:lpstr>Why Containers?</vt:lpstr>
      <vt:lpstr>Microsoft &amp; Containers– better together</vt:lpstr>
      <vt:lpstr>Microsoft Azure Support for containers</vt:lpstr>
      <vt:lpstr>Docker</vt:lpstr>
      <vt:lpstr>Azure Container Service</vt:lpstr>
      <vt:lpstr>PowerPoint Presentation</vt:lpstr>
      <vt:lpstr>Exercise 3 - Containers and Azure App Service</vt:lpstr>
      <vt:lpstr>Web App comes to Linux (container support)</vt:lpstr>
      <vt:lpstr>Deployment Life Cycle </vt:lpstr>
      <vt:lpstr>Managed Kubernetes (Preview)</vt:lpstr>
      <vt:lpstr>Managed Kubernetes: 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Application Insights Overview</dc:title>
  <dc:creator>Rahul Bagaria</dc:creator>
  <cp:lastModifiedBy>Shimail Gillani</cp:lastModifiedBy>
  <cp:revision>2</cp:revision>
  <dcterms:created xsi:type="dcterms:W3CDTF">2017-04-07T22:11:54Z</dcterms:created>
  <dcterms:modified xsi:type="dcterms:W3CDTF">2018-02-06T04:30:50Z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praraj@microsoft.com</vt:lpwstr>
  </property>
  <property fmtid="{D5CDD505-2E9C-101B-9397-08002B2CF9AE}" pid="7" name="MSIP_Label_f42aa342-8706-4288-bd11-ebb85995028c_SetDate">
    <vt:lpwstr>2017-06-20T12:39:32.4772676-07:00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
  </property>
  <property fmtid="{D5CDD505-2E9C-101B-9397-08002B2CF9AE}" pid="13" name="ItemRetentionFormula">
    <vt:lpwstr/>
  </property>
  <property fmtid="{D5CDD505-2E9C-101B-9397-08002B2CF9AE}" pid="14" name="_dlc_DocIdItemGuid">
    <vt:lpwstr>b094e82e-d3f7-439d-bd78-eecf5fadd3e2</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16;#customer presentations|18e9ae94-e321-4eea-82d2-ad5b2f470f3c</vt:lpwstr>
  </property>
  <property fmtid="{D5CDD505-2E9C-101B-9397-08002B2CF9AE}" pid="20" name="Confidentiality">
    <vt:lpwstr>14;#customer ready|8986c41d-21c5-4f8f-8a12-ea4625b46858</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185;#Compete Domain|b64df03d-ac6e-47e3-a629-66762ad81f36;#20;#Microsoft Azure Domain|d600a391-d529-4311-892b-2c05c1ab2538;#21;#Cloud and Enterprise|adc2fe87-c79a-4ded-a449-3f86b954069d;#345;#Developer Tools Domain|58c4098f-5b04-404d-a0e5-4dc5be632145;#165</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146;#Visual Studio|bf0ebdd7-5d74-479a-b01e-d7b141200243;#26;#Microsoft Azure|669a3112-5edf-444b-a003-630063601f07;#346;#software development tools|24853bda-fb66-4716-8bc8-88d26fdb57cb;#1774;#Application Insights|05b0f470-c98a-42c4-aa8e-33dda6cfeb2f;#92;#M</vt:lpwstr>
  </property>
  <property fmtid="{D5CDD505-2E9C-101B-9397-08002B2CF9AE}" pid="28" name="EnterpriseDomainTags">
    <vt:lpwstr/>
  </property>
  <property fmtid="{D5CDD505-2E9C-101B-9397-08002B2CF9AE}" pid="29" name="j3562c58ee414e028925bc902cfc01a1">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131;#products|2b247c5b-99da-46bc-8667-e75c62241e78</vt:lpwstr>
  </property>
  <property fmtid="{D5CDD505-2E9C-101B-9397-08002B2CF9AE}" pid="36" name="Groups">
    <vt:lpwstr>31;#Microsoft Azure Marketing|0958c357-5252-473f-8b4e-42f27525a99d;#42;#Cloud and Enterprise Marketing Group|4f75e184-e5aa-4234-a07f-b032d60df254;#348;#Developer Platform and Tools Marketing|b117718f-aa6c-411f-b6a8-3da180b0b2c7;#284;#Windows Server and Ma</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1466;#developers|8e4a08dc-5d95-4156-ab65-f22579a1592a</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Roles">
    <vt:lpwstr/>
  </property>
  <property fmtid="{D5CDD505-2E9C-101B-9397-08002B2CF9AE}" pid="46" name="NewsSource">
    <vt:lpwstr/>
  </property>
  <property fmtid="{D5CDD505-2E9C-101B-9397-08002B2CF9AE}" pid="47" name="SMSGTags">
    <vt:lpwstr/>
  </property>
  <property fmtid="{D5CDD505-2E9C-101B-9397-08002B2CF9AE}" pid="48" name="MSPhysicalGeography">
    <vt:lpwstr/>
  </property>
  <property fmtid="{D5CDD505-2E9C-101B-9397-08002B2CF9AE}" pid="49" name="_docset_NoMedatataSyncRequired">
    <vt:lpwstr>False</vt:lpwstr>
  </property>
  <property fmtid="{D5CDD505-2E9C-101B-9397-08002B2CF9AE}" pid="50" name="LastSharedByUser">
    <vt:lpwstr>v-hazeme@microsoft.com</vt:lpwstr>
  </property>
  <property fmtid="{D5CDD505-2E9C-101B-9397-08002B2CF9AE}" pid="51" name="LastSharedByTime">
    <vt:filetime>2017-11-27T12:50:31Z</vt:filetime>
  </property>
  <property fmtid="{D5CDD505-2E9C-101B-9397-08002B2CF9AE}" pid="52" name="SharedWithUsers">
    <vt:lpwstr>31378;#Tugdual de Quénetain;#138753;#Stephen Ebichondo (Insight Management Consultants)</vt:lpwstr>
  </property>
</Properties>
</file>